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3"/>
  </p:notesMasterIdLst>
  <p:sldIdLst>
    <p:sldId id="256" r:id="rId4"/>
    <p:sldId id="257" r:id="rId5"/>
    <p:sldId id="318" r:id="rId6"/>
    <p:sldId id="320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262" r:id="rId22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441" autoAdjust="0"/>
  </p:normalViewPr>
  <p:slideViewPr>
    <p:cSldViewPr snapToGrid="0">
      <p:cViewPr varScale="1">
        <p:scale>
          <a:sx n="83" d="100"/>
          <a:sy n="83" d="100"/>
        </p:scale>
        <p:origin x="16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488A8-FF25-4E2B-9720-8EC209DFD18C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72DF59-A78D-4618-938C-3A8756B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Open Unity Hub,</a:t>
            </a:r>
          </a:p>
          <a:p>
            <a:pPr marL="228600" indent="-228600">
              <a:buAutoNum type="arabicPeriod"/>
            </a:pPr>
            <a:r>
              <a:rPr lang="en-US" dirty="0"/>
              <a:t>Go to the “</a:t>
            </a:r>
            <a:r>
              <a:rPr lang="en-US" dirty="0" err="1"/>
              <a:t>Intalls</a:t>
            </a:r>
            <a:r>
              <a:rPr lang="en-US" dirty="0"/>
              <a:t>” menu</a:t>
            </a:r>
          </a:p>
          <a:p>
            <a:pPr marL="228600" indent="-228600">
              <a:buAutoNum type="arabicPeriod"/>
            </a:pPr>
            <a:r>
              <a:rPr lang="en-US" dirty="0"/>
              <a:t>Press “Install Editor” button</a:t>
            </a:r>
          </a:p>
          <a:p>
            <a:pPr marL="228600" indent="-228600">
              <a:buAutoNum type="arabicPeriod"/>
            </a:pPr>
            <a:r>
              <a:rPr lang="en-US" dirty="0"/>
              <a:t>Press “Install” button on the top right corner (recommended version)</a:t>
            </a:r>
          </a:p>
          <a:p>
            <a:pPr marL="228600" indent="-228600">
              <a:buAutoNum type="arabicPeriod"/>
            </a:pPr>
            <a:r>
              <a:rPr lang="en-US" dirty="0"/>
              <a:t>Check “Android Build Support” (necessary for building on Oculus Quest 2 for standalone use)</a:t>
            </a:r>
          </a:p>
          <a:p>
            <a:pPr marL="228600" indent="-228600">
              <a:buAutoNum type="arabicPeriod"/>
            </a:pPr>
            <a:r>
              <a:rPr lang="en-US" dirty="0"/>
              <a:t>Check “Windows Build Support(IIL2CPP)” (necessary for building on windows)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13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Go to “Edit” window and “Project Settings” and “Preset Manager”</a:t>
            </a:r>
          </a:p>
          <a:p>
            <a:pPr marL="228600" indent="-228600">
              <a:buAutoNum type="arabicPeriod"/>
            </a:pPr>
            <a:r>
              <a:rPr lang="en-US" dirty="0"/>
              <a:t>Fill and type “Right” and “Left” for variables</a:t>
            </a:r>
          </a:p>
          <a:p>
            <a:pPr marL="228600" indent="-228600">
              <a:buAutoNum type="arabicPeriod"/>
            </a:pPr>
            <a:r>
              <a:rPr lang="en-US" dirty="0"/>
              <a:t>Go to “Hierarchy -&gt; “Scene” and right click the mouse and go to “XR” -&gt; “XR Origin (Action Based)” and click the repeat the same for adding “Locomotion System (Action Based)”</a:t>
            </a:r>
          </a:p>
          <a:p>
            <a:pPr marL="0" indent="0">
              <a:buNone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17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Reconfigure the Hierarchy in the similar way to this</a:t>
            </a:r>
          </a:p>
          <a:p>
            <a:pPr marL="228600" indent="-228600">
              <a:buAutoNum type="arabicPeriod"/>
            </a:pPr>
            <a:r>
              <a:rPr lang="en-US" dirty="0"/>
              <a:t>Configure the Locomotion System similar to this</a:t>
            </a:r>
          </a:p>
          <a:p>
            <a:pPr marL="228600" indent="-228600">
              <a:buAutoNum type="arabicPeriod"/>
            </a:pPr>
            <a:r>
              <a:rPr lang="en-US" dirty="0"/>
              <a:t>Select both “Hand Controller” from Hierarchy window and delete every component in them except “Transform” and “XR Controller (Action Based)” and press “Add Component” then search for “XR Direct Interactor”.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96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415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7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https://github.com/Unity-Technologies/Unity-Robotics-Hub</a:t>
            </a:r>
          </a:p>
          <a:p>
            <a:pPr marL="685800" lvl="1" indent="-228600">
              <a:buAutoNum type="arabicPeriod"/>
            </a:pPr>
            <a:r>
              <a:rPr lang="en-US" dirty="0"/>
              <a:t>https://github.com/Unity-Technologies/ROS-TCP-Connector</a:t>
            </a:r>
          </a:p>
          <a:p>
            <a:pPr marL="1143000" lvl="2" indent="-228600">
              <a:buAutoNum type="arabicPeriod"/>
            </a:pPr>
            <a:r>
              <a:rPr lang="en-US" b="0" i="0" dirty="0">
                <a:solidFill>
                  <a:srgbClr val="C9D1D9"/>
                </a:solidFill>
                <a:effectLst/>
                <a:latin typeface="ui-monospace"/>
              </a:rPr>
              <a:t>https://github.com/Unity-Technologies/ROS-TCP-Connector.git?path=/com.unity.robotics.ros-tcp-connector</a:t>
            </a:r>
          </a:p>
          <a:p>
            <a:pPr marL="1143000" lvl="2" indent="-228600">
              <a:buAutoNum type="arabicPeriod"/>
            </a:pPr>
            <a:r>
              <a:rPr lang="en-US" b="0" i="0" dirty="0">
                <a:solidFill>
                  <a:srgbClr val="C9D1D9"/>
                </a:solidFill>
                <a:effectLst/>
                <a:latin typeface="ui-monospace"/>
              </a:rPr>
              <a:t>https://github.com/Unity-Technologies/ROS-TCP-Connector.git?path=/com.unity.robotics.visualizations</a:t>
            </a:r>
          </a:p>
          <a:p>
            <a:pPr marL="685800" lvl="1" indent="-228600">
              <a:buAutoNum type="arabicPeriod"/>
            </a:pPr>
            <a:r>
              <a:rPr lang="en-US" b="0" i="0" dirty="0">
                <a:solidFill>
                  <a:srgbClr val="C9D1D9"/>
                </a:solidFill>
                <a:effectLst/>
                <a:latin typeface="ui-monospace"/>
              </a:rPr>
              <a:t>https://github.com/Unity-Technologies/URDF-Importer</a:t>
            </a:r>
          </a:p>
          <a:p>
            <a:pPr marL="1143000" lvl="2" indent="-228600">
              <a:buAutoNum type="arabicPeriod"/>
            </a:pPr>
            <a:r>
              <a:rPr lang="en-US" b="0" i="0" dirty="0">
                <a:solidFill>
                  <a:srgbClr val="C9D1D9"/>
                </a:solidFill>
                <a:effectLst/>
                <a:latin typeface="ui-monospace"/>
              </a:rPr>
              <a:t>https://github.com/Unity-Technologies/URDF-Importer.git?path=/com.unity.robotics.urdf-importer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2.   Go to “Package Manager”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Click “+” </a:t>
            </a:r>
            <a:r>
              <a:rPr lang="en-US" dirty="0">
                <a:sym typeface="Wingdings" panose="05000000000000000000" pitchFamily="2" charset="2"/>
              </a:rPr>
              <a:t> Click “Add Package from git URL ..”  Enter URL from 1.1.1, 1.1.2, 1.2.1, sequentially and add packages. </a:t>
            </a:r>
            <a:endParaRPr lang="en-US" dirty="0"/>
          </a:p>
          <a:p>
            <a:pPr marL="0" indent="0">
              <a:buNone/>
            </a:pPr>
            <a:endParaRPr lang="en-US" b="0" i="0" dirty="0">
              <a:solidFill>
                <a:srgbClr val="C9D1D9"/>
              </a:solidFill>
              <a:effectLst/>
              <a:latin typeface="ui-monospace"/>
            </a:endParaRPr>
          </a:p>
          <a:p>
            <a:pPr marL="1143000" lvl="2" indent="-228600">
              <a:buAutoNum type="arabicPeriod"/>
            </a:pPr>
            <a:endParaRPr lang="en-US" b="0" i="0" dirty="0">
              <a:solidFill>
                <a:srgbClr val="C9D1D9"/>
              </a:solidFill>
              <a:effectLst/>
              <a:latin typeface="ui-monospac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29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47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2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Wait (one eternity, lol) for installation complete.</a:t>
            </a:r>
          </a:p>
          <a:p>
            <a:pPr marL="228600" indent="-228600">
              <a:buAutoNum type="arabicPeriod"/>
            </a:pPr>
            <a:r>
              <a:rPr lang="en-US" dirty="0"/>
              <a:t>Check if your listing of installs are same with this list.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4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Press</a:t>
            </a:r>
            <a:r>
              <a:rPr lang="ko-KR" altLang="en-US" dirty="0"/>
              <a:t> </a:t>
            </a:r>
            <a:r>
              <a:rPr lang="en-US" altLang="ko-KR" dirty="0"/>
              <a:t>“New</a:t>
            </a:r>
            <a:r>
              <a:rPr lang="ko-KR" altLang="en-US" dirty="0"/>
              <a:t> </a:t>
            </a:r>
            <a:r>
              <a:rPr lang="en-US" altLang="ko-KR" dirty="0"/>
              <a:t>project”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r>
              <a:rPr lang="en-US" dirty="0"/>
              <a:t>Check “3D Core” and make sure that Editor Version is what you just installed or what you want (LTS “long time support” is preferred).</a:t>
            </a:r>
          </a:p>
          <a:p>
            <a:pPr marL="228600" indent="-228600">
              <a:buAutoNum type="arabicPeriod"/>
            </a:pPr>
            <a:r>
              <a:rPr lang="en-US" dirty="0"/>
              <a:t>Name your project and choose a location</a:t>
            </a:r>
          </a:p>
          <a:p>
            <a:pPr marL="228600" indent="-228600">
              <a:buAutoNum type="arabicPeriod"/>
            </a:pPr>
            <a:r>
              <a:rPr lang="en-US" dirty="0"/>
              <a:t>Press “Create project” and wait (for one eternity)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5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Select</a:t>
            </a:r>
            <a:r>
              <a:rPr lang="ko-KR" altLang="en-US" dirty="0"/>
              <a:t> </a:t>
            </a:r>
            <a:r>
              <a:rPr lang="en-US" altLang="ko-KR" dirty="0"/>
              <a:t>“Tall” (for conveniency – if you prefer to)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r>
              <a:rPr lang="en-US" dirty="0"/>
              <a:t>Go to “Project Settings ..”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25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Go “XR Plugin Management” window and Press “Install XR Plugin Management” and wait more :) . (This is necessary for using with VR/AR)</a:t>
            </a:r>
          </a:p>
          <a:p>
            <a:pPr marL="228600" indent="-228600">
              <a:buAutoNum type="arabicPeriod"/>
            </a:pPr>
            <a:r>
              <a:rPr lang="en-US" dirty="0"/>
              <a:t>In the computer window Check “Oculus” box </a:t>
            </a:r>
          </a:p>
          <a:p>
            <a:pPr marL="228600" indent="-228600">
              <a:buAutoNum type="arabicPeriod"/>
            </a:pPr>
            <a:r>
              <a:rPr lang="en-US" dirty="0"/>
              <a:t>Do the same for the Android window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4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Go to “Player” window and Configure the top 3 variables :) . (These are good for tracking a version)</a:t>
            </a:r>
          </a:p>
          <a:p>
            <a:pPr marL="228600" indent="-228600">
              <a:buAutoNum type="arabicPeriod"/>
            </a:pPr>
            <a:r>
              <a:rPr lang="en-US" dirty="0"/>
              <a:t>Go down and select IL2CPP instead of Mono.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0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Go to “Package Manager” window (this window is for installing and managing external and internal packages)</a:t>
            </a:r>
          </a:p>
          <a:p>
            <a:pPr marL="228600" indent="-228600">
              <a:buAutoNum type="arabicPeriod"/>
            </a:pPr>
            <a:r>
              <a:rPr lang="en-US" dirty="0"/>
              <a:t>Select “Unity Registry” and Press settings button.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28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Check “Enable Pre-Release Packages”</a:t>
            </a:r>
          </a:p>
          <a:p>
            <a:pPr marL="228600" indent="-228600">
              <a:buAutoNum type="arabicPeriod"/>
            </a:pPr>
            <a:r>
              <a:rPr lang="en-US" dirty="0"/>
              <a:t>Find “XR Interaction Toolkit” and Press “Install” button (This is necessary for project with HMD)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2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Press “Import” of “Starter Assets</a:t>
            </a:r>
          </a:p>
          <a:p>
            <a:pPr marL="228600" indent="-228600">
              <a:buAutoNum type="arabicPeriod"/>
            </a:pPr>
            <a:r>
              <a:rPr lang="en-US" dirty="0"/>
              <a:t>Find “Started Assets folder”</a:t>
            </a:r>
          </a:p>
          <a:p>
            <a:pPr marL="228600" indent="-228600">
              <a:buAutoNum type="arabicPeriod"/>
            </a:pPr>
            <a:r>
              <a:rPr lang="en-US" dirty="0"/>
              <a:t>Select each of the 5 configuration files</a:t>
            </a:r>
          </a:p>
          <a:p>
            <a:pPr marL="228600" indent="-228600">
              <a:buAutoNum type="arabicPeriod"/>
            </a:pPr>
            <a:r>
              <a:rPr lang="en-US" dirty="0"/>
              <a:t>And click “Add ……” button for each configuration files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72DF59-A78D-4618-938C-3A8756BB07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0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6"/>
          <p:cNvPicPr/>
          <p:nvPr/>
        </p:nvPicPr>
        <p:blipFill>
          <a:blip r:embed="rId14"/>
          <a:stretch/>
        </p:blipFill>
        <p:spPr>
          <a:xfrm>
            <a:off x="10515600" y="126360"/>
            <a:ext cx="1671480" cy="359280"/>
          </a:xfrm>
          <a:prstGeom prst="rect">
            <a:avLst/>
          </a:prstGeom>
          <a:ln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6"/>
          <p:cNvPicPr/>
          <p:nvPr/>
        </p:nvPicPr>
        <p:blipFill>
          <a:blip r:embed="rId14"/>
          <a:stretch/>
        </p:blipFill>
        <p:spPr>
          <a:xfrm>
            <a:off x="10515600" y="126360"/>
            <a:ext cx="1671480" cy="3592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6"/>
          <p:cNvPicPr/>
          <p:nvPr/>
        </p:nvPicPr>
        <p:blipFill>
          <a:blip r:embed="rId14"/>
          <a:stretch/>
        </p:blipFill>
        <p:spPr>
          <a:xfrm>
            <a:off x="10515600" y="126360"/>
            <a:ext cx="1671480" cy="35928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238040" y="3062880"/>
            <a:ext cx="9711000" cy="57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ST-Arm-v2-GUI-documentation</a:t>
            </a:r>
            <a:endParaRPr lang="en-US" sz="3200" b="0" strike="noStrike" spc="-1" dirty="0">
              <a:latin typeface="Arial"/>
            </a:endParaRPr>
          </a:p>
        </p:txBody>
      </p:sp>
      <p:grpSp>
        <p:nvGrpSpPr>
          <p:cNvPr id="118" name="Group 2"/>
          <p:cNvGrpSpPr/>
          <p:nvPr/>
        </p:nvGrpSpPr>
        <p:grpSpPr>
          <a:xfrm>
            <a:off x="1523880" y="4139280"/>
            <a:ext cx="9144000" cy="720"/>
            <a:chOff x="1523880" y="4139280"/>
            <a:chExt cx="9144000" cy="720"/>
          </a:xfrm>
        </p:grpSpPr>
        <p:sp>
          <p:nvSpPr>
            <p:cNvPr id="119" name="Line 3"/>
            <p:cNvSpPr/>
            <p:nvPr/>
          </p:nvSpPr>
          <p:spPr>
            <a:xfrm flipV="1">
              <a:off x="1523880" y="4139280"/>
              <a:ext cx="3061440" cy="360"/>
            </a:xfrm>
            <a:prstGeom prst="line">
              <a:avLst/>
            </a:prstGeom>
            <a:ln w="28440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Line 4"/>
            <p:cNvSpPr/>
            <p:nvPr/>
          </p:nvSpPr>
          <p:spPr>
            <a:xfrm>
              <a:off x="4585320" y="4139640"/>
              <a:ext cx="3021120" cy="0"/>
            </a:xfrm>
            <a:prstGeom prst="line">
              <a:avLst/>
            </a:prstGeom>
            <a:ln w="28440">
              <a:solidFill>
                <a:srgbClr val="0000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Line 5"/>
            <p:cNvSpPr/>
            <p:nvPr/>
          </p:nvSpPr>
          <p:spPr>
            <a:xfrm>
              <a:off x="7606440" y="4139640"/>
              <a:ext cx="3061440" cy="360"/>
            </a:xfrm>
            <a:prstGeom prst="line">
              <a:avLst/>
            </a:prstGeom>
            <a:ln w="28440">
              <a:solidFill>
                <a:schemeClr val="tx1">
                  <a:lumMod val="65000"/>
                  <a:lumOff val="3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2" name="CustomShape 6"/>
          <p:cNvSpPr/>
          <p:nvPr/>
        </p:nvSpPr>
        <p:spPr>
          <a:xfrm>
            <a:off x="2029680" y="4634640"/>
            <a:ext cx="8127360" cy="145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strike="noStrike" spc="-1" dirty="0">
                <a:solidFill>
                  <a:srgbClr val="767171"/>
                </a:solidFill>
                <a:latin typeface="맑은 고딕"/>
                <a:ea typeface="DejaVu Sans"/>
              </a:rPr>
              <a:t>2023.01.20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zh-CN" sz="2000" b="1" strike="noStrike" spc="-1" dirty="0">
                <a:solidFill>
                  <a:srgbClr val="767171"/>
                </a:solidFill>
                <a:latin typeface="맑은 고딕"/>
                <a:ea typeface="DejaVu Sans"/>
              </a:rPr>
              <a:t>서울과학기술대학교 기계설계로봇공학과</a:t>
            </a: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000" b="1" strike="noStrike" spc="-1" dirty="0" err="1">
                <a:solidFill>
                  <a:srgbClr val="767171"/>
                </a:solidFill>
                <a:latin typeface="맑은 고딕"/>
                <a:ea typeface="DejaVu Sans"/>
              </a:rPr>
              <a:t>Gurban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4A26E0-4F7B-607A-415D-BB0264124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727" y="2105977"/>
            <a:ext cx="5945272" cy="334421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1A7701C-86F9-D2D3-03C2-DEA0C5F1CEED}"/>
              </a:ext>
            </a:extLst>
          </p:cNvPr>
          <p:cNvGrpSpPr/>
          <p:nvPr/>
        </p:nvGrpSpPr>
        <p:grpSpPr>
          <a:xfrm>
            <a:off x="7753722" y="1338264"/>
            <a:ext cx="1015353" cy="3154734"/>
            <a:chOff x="6222426" y="35819"/>
            <a:chExt cx="1015353" cy="315473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DB397B-E67C-4CD0-B3FD-99E28C0E5F11}"/>
                </a:ext>
              </a:extLst>
            </p:cNvPr>
            <p:cNvSpPr/>
            <p:nvPr/>
          </p:nvSpPr>
          <p:spPr>
            <a:xfrm>
              <a:off x="6222426" y="2848201"/>
              <a:ext cx="1015353" cy="3423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DF8947B-FA94-3BD3-9128-304CA85994D0}"/>
                </a:ext>
              </a:extLst>
            </p:cNvPr>
            <p:cNvCxnSpPr>
              <a:cxnSpLocks/>
              <a:stCxn id="26" idx="4"/>
              <a:endCxn id="21" idx="0"/>
            </p:cNvCxnSpPr>
            <p:nvPr/>
          </p:nvCxnSpPr>
          <p:spPr>
            <a:xfrm>
              <a:off x="6730103" y="471584"/>
              <a:ext cx="0" cy="237661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E15821-AC29-DAC1-D354-D8CE59073820}"/>
                </a:ext>
              </a:extLst>
            </p:cNvPr>
            <p:cNvSpPr/>
            <p:nvPr/>
          </p:nvSpPr>
          <p:spPr>
            <a:xfrm>
              <a:off x="6457379" y="35819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DA0AEE-B340-11B7-E33C-BAE4DEEB99F8}"/>
              </a:ext>
            </a:extLst>
          </p:cNvPr>
          <p:cNvGrpSpPr/>
          <p:nvPr/>
        </p:nvGrpSpPr>
        <p:grpSpPr>
          <a:xfrm>
            <a:off x="9520828" y="1479969"/>
            <a:ext cx="1015353" cy="3154734"/>
            <a:chOff x="6222426" y="35819"/>
            <a:chExt cx="1015353" cy="31547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D09C49-C3F4-14D5-3720-00EFF36F8D87}"/>
                </a:ext>
              </a:extLst>
            </p:cNvPr>
            <p:cNvSpPr/>
            <p:nvPr/>
          </p:nvSpPr>
          <p:spPr>
            <a:xfrm>
              <a:off x="6222426" y="2848201"/>
              <a:ext cx="1015353" cy="3423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82570A-FDD8-FB3A-9206-09BBA34716BA}"/>
                </a:ext>
              </a:extLst>
            </p:cNvPr>
            <p:cNvCxnSpPr>
              <a:cxnSpLocks/>
              <a:stCxn id="16" idx="4"/>
              <a:endCxn id="10" idx="0"/>
            </p:cNvCxnSpPr>
            <p:nvPr/>
          </p:nvCxnSpPr>
          <p:spPr>
            <a:xfrm>
              <a:off x="6730103" y="471584"/>
              <a:ext cx="0" cy="237661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FE8E3-E09E-B56C-B532-53D6ADE69B1B}"/>
                </a:ext>
              </a:extLst>
            </p:cNvPr>
            <p:cNvSpPr/>
            <p:nvPr/>
          </p:nvSpPr>
          <p:spPr>
            <a:xfrm>
              <a:off x="6457379" y="35819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534C3411-39FC-2A0B-EC18-6CFAC0265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105977"/>
            <a:ext cx="5974004" cy="336037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6F71B59-325F-913A-130E-A7A06101F85D}"/>
              </a:ext>
            </a:extLst>
          </p:cNvPr>
          <p:cNvGrpSpPr/>
          <p:nvPr/>
        </p:nvGrpSpPr>
        <p:grpSpPr>
          <a:xfrm>
            <a:off x="1613506" y="1164482"/>
            <a:ext cx="843465" cy="1783303"/>
            <a:chOff x="6222427" y="-110422"/>
            <a:chExt cx="843465" cy="178330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1971FF-8C9A-52FE-80EA-B14BC2DCB12A}"/>
                </a:ext>
              </a:extLst>
            </p:cNvPr>
            <p:cNvSpPr/>
            <p:nvPr/>
          </p:nvSpPr>
          <p:spPr>
            <a:xfrm>
              <a:off x="6222427" y="1334361"/>
              <a:ext cx="843465" cy="3385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AF4E28-EEB0-3BC0-2921-2092D4D7689C}"/>
                </a:ext>
              </a:extLst>
            </p:cNvPr>
            <p:cNvCxnSpPr>
              <a:cxnSpLocks/>
              <a:stCxn id="29" idx="4"/>
              <a:endCxn id="27" idx="0"/>
            </p:cNvCxnSpPr>
            <p:nvPr/>
          </p:nvCxnSpPr>
          <p:spPr>
            <a:xfrm>
              <a:off x="6611011" y="325343"/>
              <a:ext cx="33149" cy="1009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38D2BF-DB75-65FE-E843-E5D8110AD54D}"/>
                </a:ext>
              </a:extLst>
            </p:cNvPr>
            <p:cNvSpPr/>
            <p:nvPr/>
          </p:nvSpPr>
          <p:spPr>
            <a:xfrm>
              <a:off x="6338287" y="-110422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8124C18-4EA5-2744-7A3D-A1F9AED4644B}"/>
              </a:ext>
            </a:extLst>
          </p:cNvPr>
          <p:cNvSpPr txBox="1"/>
          <p:nvPr/>
        </p:nvSpPr>
        <p:spPr>
          <a:xfrm>
            <a:off x="209694" y="5969643"/>
            <a:ext cx="12074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Check “Enable Pre-Release Packages”</a:t>
            </a:r>
          </a:p>
          <a:p>
            <a:pPr marL="228600" indent="-228600">
              <a:buAutoNum type="arabicPeriod"/>
            </a:pPr>
            <a:r>
              <a:rPr lang="en-US" dirty="0"/>
              <a:t>Find “XR Interaction Toolkit” and Press “Install” button (This is necessary for project with HMD)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406C4B57-3966-E069-07A5-EE62241F8795}"/>
              </a:ext>
            </a:extLst>
          </p:cNvPr>
          <p:cNvSpPr txBox="1"/>
          <p:nvPr/>
        </p:nvSpPr>
        <p:spPr>
          <a:xfrm>
            <a:off x="544009" y="259560"/>
            <a:ext cx="7222977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Install necessary packages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637324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81891D-4B54-CA84-24AC-5F76BE52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343" y="1916104"/>
            <a:ext cx="6019658" cy="338605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72260A-B0AF-F6B6-8C89-272445D19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16104"/>
            <a:ext cx="6019659" cy="3386058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1A7701C-86F9-D2D3-03C2-DEA0C5F1CEED}"/>
              </a:ext>
            </a:extLst>
          </p:cNvPr>
          <p:cNvGrpSpPr/>
          <p:nvPr/>
        </p:nvGrpSpPr>
        <p:grpSpPr>
          <a:xfrm>
            <a:off x="8156410" y="984335"/>
            <a:ext cx="1015353" cy="3154734"/>
            <a:chOff x="6222426" y="35819"/>
            <a:chExt cx="1015353" cy="315473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DB397B-E67C-4CD0-B3FD-99E28C0E5F11}"/>
                </a:ext>
              </a:extLst>
            </p:cNvPr>
            <p:cNvSpPr/>
            <p:nvPr/>
          </p:nvSpPr>
          <p:spPr>
            <a:xfrm>
              <a:off x="6222426" y="2848201"/>
              <a:ext cx="1015353" cy="3423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DF8947B-FA94-3BD3-9128-304CA85994D0}"/>
                </a:ext>
              </a:extLst>
            </p:cNvPr>
            <p:cNvCxnSpPr>
              <a:cxnSpLocks/>
              <a:stCxn id="26" idx="4"/>
              <a:endCxn id="21" idx="0"/>
            </p:cNvCxnSpPr>
            <p:nvPr/>
          </p:nvCxnSpPr>
          <p:spPr>
            <a:xfrm>
              <a:off x="6730103" y="471584"/>
              <a:ext cx="0" cy="237661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E15821-AC29-DAC1-D354-D8CE59073820}"/>
                </a:ext>
              </a:extLst>
            </p:cNvPr>
            <p:cNvSpPr/>
            <p:nvPr/>
          </p:nvSpPr>
          <p:spPr>
            <a:xfrm>
              <a:off x="6457379" y="35819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DA0AEE-B340-11B7-E33C-BAE4DEEB99F8}"/>
              </a:ext>
            </a:extLst>
          </p:cNvPr>
          <p:cNvGrpSpPr/>
          <p:nvPr/>
        </p:nvGrpSpPr>
        <p:grpSpPr>
          <a:xfrm>
            <a:off x="9188105" y="1030633"/>
            <a:ext cx="1440156" cy="2956610"/>
            <a:chOff x="6222426" y="233943"/>
            <a:chExt cx="1440156" cy="29566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D09C49-C3F4-14D5-3720-00EFF36F8D87}"/>
                </a:ext>
              </a:extLst>
            </p:cNvPr>
            <p:cNvSpPr/>
            <p:nvPr/>
          </p:nvSpPr>
          <p:spPr>
            <a:xfrm>
              <a:off x="6222426" y="2848201"/>
              <a:ext cx="1440156" cy="3423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82570A-FDD8-FB3A-9206-09BBA34716BA}"/>
                </a:ext>
              </a:extLst>
            </p:cNvPr>
            <p:cNvCxnSpPr>
              <a:cxnSpLocks/>
              <a:stCxn id="16" idx="4"/>
              <a:endCxn id="10" idx="0"/>
            </p:cNvCxnSpPr>
            <p:nvPr/>
          </p:nvCxnSpPr>
          <p:spPr>
            <a:xfrm>
              <a:off x="6922851" y="669708"/>
              <a:ext cx="19653" cy="21784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FE8E3-E09E-B56C-B532-53D6ADE69B1B}"/>
                </a:ext>
              </a:extLst>
            </p:cNvPr>
            <p:cNvSpPr/>
            <p:nvPr/>
          </p:nvSpPr>
          <p:spPr>
            <a:xfrm>
              <a:off x="6650127" y="233943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F71B59-325F-913A-130E-A7A06101F85D}"/>
              </a:ext>
            </a:extLst>
          </p:cNvPr>
          <p:cNvGrpSpPr/>
          <p:nvPr/>
        </p:nvGrpSpPr>
        <p:grpSpPr>
          <a:xfrm>
            <a:off x="2734448" y="2275597"/>
            <a:ext cx="763934" cy="1676921"/>
            <a:chOff x="6222428" y="-110422"/>
            <a:chExt cx="763934" cy="16769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1971FF-8C9A-52FE-80EA-B14BC2DCB12A}"/>
                </a:ext>
              </a:extLst>
            </p:cNvPr>
            <p:cNvSpPr/>
            <p:nvPr/>
          </p:nvSpPr>
          <p:spPr>
            <a:xfrm>
              <a:off x="6222428" y="1334361"/>
              <a:ext cx="763934" cy="2321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AF4E28-EEB0-3BC0-2921-2092D4D7689C}"/>
                </a:ext>
              </a:extLst>
            </p:cNvPr>
            <p:cNvCxnSpPr>
              <a:cxnSpLocks/>
              <a:stCxn id="29" idx="4"/>
              <a:endCxn id="27" idx="0"/>
            </p:cNvCxnSpPr>
            <p:nvPr/>
          </p:nvCxnSpPr>
          <p:spPr>
            <a:xfrm flipH="1">
              <a:off x="6604395" y="325343"/>
              <a:ext cx="6616" cy="1009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38D2BF-DB75-65FE-E843-E5D8110AD54D}"/>
                </a:ext>
              </a:extLst>
            </p:cNvPr>
            <p:cNvSpPr/>
            <p:nvPr/>
          </p:nvSpPr>
          <p:spPr>
            <a:xfrm>
              <a:off x="6338287" y="-110422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F4BB4-939A-FABA-DFD5-F18ECB6AA63E}"/>
              </a:ext>
            </a:extLst>
          </p:cNvPr>
          <p:cNvGrpSpPr/>
          <p:nvPr/>
        </p:nvGrpSpPr>
        <p:grpSpPr>
          <a:xfrm>
            <a:off x="10714562" y="880159"/>
            <a:ext cx="1170777" cy="1506537"/>
            <a:chOff x="6222427" y="68928"/>
            <a:chExt cx="1170777" cy="15065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82A7B3-2B6D-7D49-6416-845A9DB2104C}"/>
                </a:ext>
              </a:extLst>
            </p:cNvPr>
            <p:cNvSpPr/>
            <p:nvPr/>
          </p:nvSpPr>
          <p:spPr>
            <a:xfrm>
              <a:off x="6222427" y="1334361"/>
              <a:ext cx="1170777" cy="2411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16F6CED-13B1-E482-1E58-69E77CA8B087}"/>
                </a:ext>
              </a:extLst>
            </p:cNvPr>
            <p:cNvCxnSpPr>
              <a:cxnSpLocks/>
              <a:stCxn id="14" idx="4"/>
              <a:endCxn id="12" idx="0"/>
            </p:cNvCxnSpPr>
            <p:nvPr/>
          </p:nvCxnSpPr>
          <p:spPr>
            <a:xfrm>
              <a:off x="6611011" y="504693"/>
              <a:ext cx="196805" cy="8296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42B807-E099-8E17-24A6-635EEED37449}"/>
                </a:ext>
              </a:extLst>
            </p:cNvPr>
            <p:cNvSpPr/>
            <p:nvPr/>
          </p:nvSpPr>
          <p:spPr>
            <a:xfrm>
              <a:off x="6338287" y="68928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1D053E-1AC5-908D-6842-56353C3E165C}"/>
              </a:ext>
            </a:extLst>
          </p:cNvPr>
          <p:cNvSpPr txBox="1"/>
          <p:nvPr/>
        </p:nvSpPr>
        <p:spPr>
          <a:xfrm>
            <a:off x="335382" y="5548005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Press “Import” of “Starter Assets</a:t>
            </a:r>
          </a:p>
          <a:p>
            <a:pPr marL="228600" indent="-228600">
              <a:buAutoNum type="arabicPeriod"/>
            </a:pPr>
            <a:r>
              <a:rPr lang="en-US" dirty="0"/>
              <a:t>Find “Started Assets folder”</a:t>
            </a:r>
          </a:p>
          <a:p>
            <a:pPr marL="228600" indent="-228600">
              <a:buAutoNum type="arabicPeriod"/>
            </a:pPr>
            <a:r>
              <a:rPr lang="en-US" dirty="0"/>
              <a:t>Select each of the 5 configuration files</a:t>
            </a:r>
          </a:p>
          <a:p>
            <a:pPr marL="228600" indent="-228600">
              <a:buAutoNum type="arabicPeriod"/>
            </a:pPr>
            <a:r>
              <a:rPr lang="en-US" dirty="0"/>
              <a:t>And click “Add ……” button for each configuration files</a:t>
            </a: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08D0FFB8-F144-ECF6-2836-BAFC3DD017EA}"/>
              </a:ext>
            </a:extLst>
          </p:cNvPr>
          <p:cNvSpPr txBox="1"/>
          <p:nvPr/>
        </p:nvSpPr>
        <p:spPr>
          <a:xfrm>
            <a:off x="544009" y="259560"/>
            <a:ext cx="7222977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Install necessary packages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00880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3701107-3E48-5AD7-4A60-63DE59BD8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20" y="1906923"/>
            <a:ext cx="6035980" cy="3395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1E3A00-7BF9-ADA1-5009-003E9812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6923"/>
            <a:ext cx="6035981" cy="33952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DA0AEE-B340-11B7-E33C-BAE4DEEB99F8}"/>
              </a:ext>
            </a:extLst>
          </p:cNvPr>
          <p:cNvGrpSpPr/>
          <p:nvPr/>
        </p:nvGrpSpPr>
        <p:grpSpPr>
          <a:xfrm>
            <a:off x="9475897" y="1325552"/>
            <a:ext cx="1309008" cy="3280016"/>
            <a:chOff x="6222426" y="-182556"/>
            <a:chExt cx="1309008" cy="32800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D09C49-C3F4-14D5-3720-00EFF36F8D87}"/>
                </a:ext>
              </a:extLst>
            </p:cNvPr>
            <p:cNvSpPr/>
            <p:nvPr/>
          </p:nvSpPr>
          <p:spPr>
            <a:xfrm>
              <a:off x="6222426" y="2848201"/>
              <a:ext cx="1309008" cy="2492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82570A-FDD8-FB3A-9206-09BBA34716BA}"/>
                </a:ext>
              </a:extLst>
            </p:cNvPr>
            <p:cNvCxnSpPr>
              <a:cxnSpLocks/>
              <a:stCxn id="16" idx="4"/>
              <a:endCxn id="10" idx="0"/>
            </p:cNvCxnSpPr>
            <p:nvPr/>
          </p:nvCxnSpPr>
          <p:spPr>
            <a:xfrm flipH="1">
              <a:off x="6876930" y="253209"/>
              <a:ext cx="65574" cy="259499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FE8E3-E09E-B56C-B532-53D6ADE69B1B}"/>
                </a:ext>
              </a:extLst>
            </p:cNvPr>
            <p:cNvSpPr/>
            <p:nvPr/>
          </p:nvSpPr>
          <p:spPr>
            <a:xfrm>
              <a:off x="6669780" y="-182556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F71B59-325F-913A-130E-A7A06101F85D}"/>
              </a:ext>
            </a:extLst>
          </p:cNvPr>
          <p:cNvGrpSpPr/>
          <p:nvPr/>
        </p:nvGrpSpPr>
        <p:grpSpPr>
          <a:xfrm>
            <a:off x="445876" y="1485562"/>
            <a:ext cx="1028093" cy="1676921"/>
            <a:chOff x="6222427" y="-110422"/>
            <a:chExt cx="1028093" cy="167692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1971FF-8C9A-52FE-80EA-B14BC2DCB12A}"/>
                </a:ext>
              </a:extLst>
            </p:cNvPr>
            <p:cNvSpPr/>
            <p:nvPr/>
          </p:nvSpPr>
          <p:spPr>
            <a:xfrm>
              <a:off x="6222427" y="1334361"/>
              <a:ext cx="1028093" cy="2321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AF4E28-EEB0-3BC0-2921-2092D4D7689C}"/>
                </a:ext>
              </a:extLst>
            </p:cNvPr>
            <p:cNvCxnSpPr>
              <a:cxnSpLocks/>
              <a:stCxn id="29" idx="4"/>
              <a:endCxn id="27" idx="0"/>
            </p:cNvCxnSpPr>
            <p:nvPr/>
          </p:nvCxnSpPr>
          <p:spPr>
            <a:xfrm>
              <a:off x="6611011" y="325343"/>
              <a:ext cx="125463" cy="10090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38D2BF-DB75-65FE-E843-E5D8110AD54D}"/>
                </a:ext>
              </a:extLst>
            </p:cNvPr>
            <p:cNvSpPr/>
            <p:nvPr/>
          </p:nvSpPr>
          <p:spPr>
            <a:xfrm>
              <a:off x="6338287" y="-110422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81DB4A-1B61-99B1-9B2F-816466D608D2}"/>
              </a:ext>
            </a:extLst>
          </p:cNvPr>
          <p:cNvGrpSpPr/>
          <p:nvPr/>
        </p:nvGrpSpPr>
        <p:grpSpPr>
          <a:xfrm>
            <a:off x="1453622" y="1251601"/>
            <a:ext cx="1310667" cy="2323842"/>
            <a:chOff x="6222426" y="835266"/>
            <a:chExt cx="1310667" cy="23238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0A15FC-F89A-B2CF-2315-FBAFAD8A9EF2}"/>
                </a:ext>
              </a:extLst>
            </p:cNvPr>
            <p:cNvSpPr/>
            <p:nvPr/>
          </p:nvSpPr>
          <p:spPr>
            <a:xfrm>
              <a:off x="6222426" y="2848201"/>
              <a:ext cx="1310667" cy="3109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3CD02E-587B-912B-3B10-915E0C873CCF}"/>
                </a:ext>
              </a:extLst>
            </p:cNvPr>
            <p:cNvCxnSpPr>
              <a:cxnSpLocks/>
              <a:stCxn id="18" idx="4"/>
              <a:endCxn id="8" idx="0"/>
            </p:cNvCxnSpPr>
            <p:nvPr/>
          </p:nvCxnSpPr>
          <p:spPr>
            <a:xfrm flipH="1">
              <a:off x="6877760" y="1271031"/>
              <a:ext cx="141711" cy="15771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863E259-AE50-03C7-BCDA-DE3BEF235A27}"/>
                </a:ext>
              </a:extLst>
            </p:cNvPr>
            <p:cNvSpPr/>
            <p:nvPr/>
          </p:nvSpPr>
          <p:spPr>
            <a:xfrm>
              <a:off x="6746747" y="835266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" name="TextShape 1">
            <a:extLst>
              <a:ext uri="{FF2B5EF4-FFF2-40B4-BE49-F238E27FC236}">
                <a16:creationId xmlns:a16="http://schemas.microsoft.com/office/drawing/2014/main" id="{6F1D71EF-8413-9AAD-0159-2425A470E154}"/>
              </a:ext>
            </a:extLst>
          </p:cNvPr>
          <p:cNvSpPr txBox="1"/>
          <p:nvPr/>
        </p:nvSpPr>
        <p:spPr>
          <a:xfrm>
            <a:off x="490319" y="259560"/>
            <a:ext cx="6662835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Configure settings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altLang="ko-KR" sz="2400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9FCC7F-2442-8616-A997-2668CEC4E2ED}"/>
              </a:ext>
            </a:extLst>
          </p:cNvPr>
          <p:cNvSpPr txBox="1"/>
          <p:nvPr/>
        </p:nvSpPr>
        <p:spPr>
          <a:xfrm>
            <a:off x="125273" y="5474576"/>
            <a:ext cx="118214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Go to “Edit” window and “Project Settings” and “Preset Manager”</a:t>
            </a:r>
          </a:p>
          <a:p>
            <a:pPr marL="228600" indent="-228600">
              <a:buAutoNum type="arabicPeriod"/>
            </a:pPr>
            <a:r>
              <a:rPr lang="en-US" dirty="0"/>
              <a:t>Fill and type “Right” and “Left” for variables</a:t>
            </a:r>
          </a:p>
          <a:p>
            <a:pPr marL="228600" indent="-228600">
              <a:buAutoNum type="arabicPeriod"/>
            </a:pPr>
            <a:r>
              <a:rPr lang="en-US" dirty="0"/>
              <a:t>Go to “Hierarchy -&gt; “Scene” and right click the mouse and go to “XR” -&gt; “XR Origin (Action Based)” and click the repeat the same for adding “Locomotion System (Action Based)”</a:t>
            </a:r>
          </a:p>
        </p:txBody>
      </p:sp>
    </p:spTree>
    <p:extLst>
      <p:ext uri="{BB962C8B-B14F-4D97-AF65-F5344CB8AC3E}">
        <p14:creationId xmlns:p14="http://schemas.microsoft.com/office/powerpoint/2010/main" val="399255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A091AB-9105-994D-8973-A291C68BF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022" y="2100790"/>
            <a:ext cx="5684278" cy="31974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CFCF35-8840-63C4-589D-709B4EA24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03" y="2104756"/>
            <a:ext cx="5684277" cy="3197406"/>
          </a:xfrm>
          <a:prstGeom prst="rect">
            <a:avLst/>
          </a:prstGeom>
        </p:spPr>
      </p:pic>
      <p:sp>
        <p:nvSpPr>
          <p:cNvPr id="132" name="TextShape 1"/>
          <p:cNvSpPr txBox="1"/>
          <p:nvPr/>
        </p:nvSpPr>
        <p:spPr>
          <a:xfrm>
            <a:off x="490319" y="259560"/>
            <a:ext cx="3675281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00000"/>
                </a:solidFill>
                <a:latin typeface="Amasis MT Pro"/>
                <a:ea typeface="DejaVu Sans"/>
              </a:rPr>
              <a:t>XR Origin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DA0AEE-B340-11B7-E33C-BAE4DEEB99F8}"/>
              </a:ext>
            </a:extLst>
          </p:cNvPr>
          <p:cNvGrpSpPr/>
          <p:nvPr/>
        </p:nvGrpSpPr>
        <p:grpSpPr>
          <a:xfrm>
            <a:off x="9907034" y="1240143"/>
            <a:ext cx="1268966" cy="2248124"/>
            <a:chOff x="6222426" y="1137791"/>
            <a:chExt cx="1268966" cy="224812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D09C49-C3F4-14D5-3720-00EFF36F8D87}"/>
                </a:ext>
              </a:extLst>
            </p:cNvPr>
            <p:cNvSpPr/>
            <p:nvPr/>
          </p:nvSpPr>
          <p:spPr>
            <a:xfrm>
              <a:off x="6222426" y="2848201"/>
              <a:ext cx="1268966" cy="5377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882570A-FDD8-FB3A-9206-09BBA34716BA}"/>
                </a:ext>
              </a:extLst>
            </p:cNvPr>
            <p:cNvCxnSpPr>
              <a:cxnSpLocks/>
              <a:stCxn id="16" idx="4"/>
              <a:endCxn id="10" idx="0"/>
            </p:cNvCxnSpPr>
            <p:nvPr/>
          </p:nvCxnSpPr>
          <p:spPr>
            <a:xfrm flipH="1">
              <a:off x="6856909" y="1573556"/>
              <a:ext cx="102529" cy="127464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FE8E3-E09E-B56C-B532-53D6ADE69B1B}"/>
                </a:ext>
              </a:extLst>
            </p:cNvPr>
            <p:cNvSpPr/>
            <p:nvPr/>
          </p:nvSpPr>
          <p:spPr>
            <a:xfrm>
              <a:off x="6686714" y="1137791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F71B59-325F-913A-130E-A7A06101F85D}"/>
              </a:ext>
            </a:extLst>
          </p:cNvPr>
          <p:cNvGrpSpPr/>
          <p:nvPr/>
        </p:nvGrpSpPr>
        <p:grpSpPr>
          <a:xfrm>
            <a:off x="2169106" y="980728"/>
            <a:ext cx="1358932" cy="1914871"/>
            <a:chOff x="6222427" y="-110422"/>
            <a:chExt cx="1358932" cy="191487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1971FF-8C9A-52FE-80EA-B14BC2DCB12A}"/>
                </a:ext>
              </a:extLst>
            </p:cNvPr>
            <p:cNvSpPr/>
            <p:nvPr/>
          </p:nvSpPr>
          <p:spPr>
            <a:xfrm>
              <a:off x="6222427" y="1334360"/>
              <a:ext cx="1358932" cy="4700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6AF4E28-EEB0-3BC0-2921-2092D4D7689C}"/>
                </a:ext>
              </a:extLst>
            </p:cNvPr>
            <p:cNvCxnSpPr>
              <a:cxnSpLocks/>
              <a:stCxn id="29" idx="4"/>
              <a:endCxn id="27" idx="0"/>
            </p:cNvCxnSpPr>
            <p:nvPr/>
          </p:nvCxnSpPr>
          <p:spPr>
            <a:xfrm>
              <a:off x="6611011" y="325343"/>
              <a:ext cx="290882" cy="100901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938D2BF-DB75-65FE-E843-E5D8110AD54D}"/>
                </a:ext>
              </a:extLst>
            </p:cNvPr>
            <p:cNvSpPr/>
            <p:nvPr/>
          </p:nvSpPr>
          <p:spPr>
            <a:xfrm>
              <a:off x="6338287" y="-110422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E81DB4A-1B61-99B1-9B2F-816466D608D2}"/>
              </a:ext>
            </a:extLst>
          </p:cNvPr>
          <p:cNvGrpSpPr/>
          <p:nvPr/>
        </p:nvGrpSpPr>
        <p:grpSpPr>
          <a:xfrm>
            <a:off x="3800762" y="947659"/>
            <a:ext cx="2235217" cy="4152661"/>
            <a:chOff x="7818818" y="119878"/>
            <a:chExt cx="2235217" cy="41526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0A15FC-F89A-B2CF-2315-FBAFAD8A9EF2}"/>
                </a:ext>
              </a:extLst>
            </p:cNvPr>
            <p:cNvSpPr/>
            <p:nvPr/>
          </p:nvSpPr>
          <p:spPr>
            <a:xfrm>
              <a:off x="7818818" y="1505780"/>
              <a:ext cx="2235217" cy="27667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3CD02E-587B-912B-3B10-915E0C873CCF}"/>
                </a:ext>
              </a:extLst>
            </p:cNvPr>
            <p:cNvCxnSpPr>
              <a:cxnSpLocks/>
              <a:stCxn id="18" idx="4"/>
              <a:endCxn id="8" idx="0"/>
            </p:cNvCxnSpPr>
            <p:nvPr/>
          </p:nvCxnSpPr>
          <p:spPr>
            <a:xfrm>
              <a:off x="8091543" y="555643"/>
              <a:ext cx="844884" cy="95013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863E259-AE50-03C7-BCDA-DE3BEF235A27}"/>
                </a:ext>
              </a:extLst>
            </p:cNvPr>
            <p:cNvSpPr/>
            <p:nvPr/>
          </p:nvSpPr>
          <p:spPr>
            <a:xfrm>
              <a:off x="7818819" y="119878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1AC09B-196D-8F22-4A56-1A01F605DC94}"/>
              </a:ext>
            </a:extLst>
          </p:cNvPr>
          <p:cNvSpPr txBox="1"/>
          <p:nvPr/>
        </p:nvSpPr>
        <p:spPr>
          <a:xfrm>
            <a:off x="175850" y="5547794"/>
            <a:ext cx="11840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Reconfigure the Hierarchy in the similar way to this</a:t>
            </a:r>
          </a:p>
          <a:p>
            <a:pPr marL="228600" indent="-228600">
              <a:buAutoNum type="arabicPeriod"/>
            </a:pPr>
            <a:r>
              <a:rPr lang="en-US" dirty="0"/>
              <a:t>Configure the Locomotion System similar to this</a:t>
            </a:r>
          </a:p>
          <a:p>
            <a:pPr marL="228600" indent="-228600">
              <a:buAutoNum type="arabicPeriod"/>
            </a:pPr>
            <a:r>
              <a:rPr lang="en-US" dirty="0"/>
              <a:t>Select both “Hand Controller” from Hierarchy window and delete every component in them except “Transform” and “XR Controller (Action Based)” and press “Add Component” then search for “XR Direct Interactor”.</a:t>
            </a:r>
          </a:p>
        </p:txBody>
      </p:sp>
    </p:spTree>
    <p:extLst>
      <p:ext uri="{BB962C8B-B14F-4D97-AF65-F5344CB8AC3E}">
        <p14:creationId xmlns:p14="http://schemas.microsoft.com/office/powerpoint/2010/main" val="3041317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8839AD-57E9-6F88-B37E-2D5510C3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6501"/>
            <a:ext cx="6048348" cy="340219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32" name="TextShape 1"/>
          <p:cNvSpPr txBox="1"/>
          <p:nvPr/>
        </p:nvSpPr>
        <p:spPr>
          <a:xfrm>
            <a:off x="490319" y="259560"/>
            <a:ext cx="6176699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3600" spc="-1" dirty="0">
                <a:solidFill>
                  <a:srgbClr val="000000"/>
                </a:solidFill>
                <a:latin typeface="Amasis MT Pro"/>
                <a:ea typeface="DejaVu Sans"/>
              </a:rPr>
              <a:t>Animated virtual hands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altLang="ko-KR" sz="2400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DFBD8-A0DE-7904-0E1A-3D1B74F3145C}"/>
              </a:ext>
            </a:extLst>
          </p:cNvPr>
          <p:cNvSpPr txBox="1"/>
          <p:nvPr/>
        </p:nvSpPr>
        <p:spPr>
          <a:xfrm>
            <a:off x="47654" y="5851620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Drag and Drop (</a:t>
            </a:r>
            <a:r>
              <a:rPr lang="en-US" dirty="0" err="1"/>
              <a:t>VRHands</a:t>
            </a:r>
            <a:r>
              <a:rPr lang="en-US" dirty="0"/>
              <a:t> folder is provided and it’s necessary for animating transparent virtual hands)</a:t>
            </a:r>
          </a:p>
          <a:p>
            <a:pPr marL="228600" indent="-228600">
              <a:buAutoNum type="arabicPeriod"/>
            </a:pPr>
            <a:r>
              <a:rPr lang="en-US" dirty="0"/>
              <a:t>Drag and Drop (Inside </a:t>
            </a:r>
            <a:r>
              <a:rPr lang="en-US" dirty="0" err="1"/>
              <a:t>VRHands</a:t>
            </a:r>
            <a:r>
              <a:rPr lang="en-US" dirty="0"/>
              <a:t> folder there is “</a:t>
            </a:r>
            <a:r>
              <a:rPr lang="en-US" dirty="0" err="1"/>
              <a:t>HandRight</a:t>
            </a:r>
            <a:r>
              <a:rPr lang="en-US" dirty="0"/>
              <a:t>” and “</a:t>
            </a:r>
            <a:r>
              <a:rPr lang="en-US" dirty="0" err="1"/>
              <a:t>HandLeft</a:t>
            </a:r>
            <a:r>
              <a:rPr lang="en-US" dirty="0"/>
              <a:t>” prefabs they need to be placed accordingly to “ __Hand Controller”)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211CFA-A863-803E-1FD4-0B3A15382726}"/>
              </a:ext>
            </a:extLst>
          </p:cNvPr>
          <p:cNvGrpSpPr/>
          <p:nvPr/>
        </p:nvGrpSpPr>
        <p:grpSpPr>
          <a:xfrm>
            <a:off x="2224440" y="3322627"/>
            <a:ext cx="3232676" cy="1091554"/>
            <a:chOff x="2224440" y="3322627"/>
            <a:chExt cx="3232676" cy="109155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4CEFC9-0FF8-5D16-0967-5B49683BEADA}"/>
                </a:ext>
              </a:extLst>
            </p:cNvPr>
            <p:cNvSpPr/>
            <p:nvPr/>
          </p:nvSpPr>
          <p:spPr>
            <a:xfrm>
              <a:off x="3685721" y="3322627"/>
              <a:ext cx="1771395" cy="2233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7AEEE9-8109-9DEC-160F-CF71498527EF}"/>
                </a:ext>
              </a:extLst>
            </p:cNvPr>
            <p:cNvSpPr/>
            <p:nvPr/>
          </p:nvSpPr>
          <p:spPr>
            <a:xfrm>
              <a:off x="2224440" y="4230063"/>
              <a:ext cx="503124" cy="1841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69CBA4-ABBD-CF68-258E-ABEABFADAA77}"/>
                </a:ext>
              </a:extLst>
            </p:cNvPr>
            <p:cNvCxnSpPr>
              <a:cxnSpLocks/>
              <a:stCxn id="11" idx="2"/>
              <a:endCxn id="12" idx="3"/>
            </p:cNvCxnSpPr>
            <p:nvPr/>
          </p:nvCxnSpPr>
          <p:spPr>
            <a:xfrm flipH="1">
              <a:off x="2727564" y="3545999"/>
              <a:ext cx="1843855" cy="7761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CAFC57-5253-4F5F-108C-C182684E7810}"/>
                </a:ext>
              </a:extLst>
            </p:cNvPr>
            <p:cNvSpPr/>
            <p:nvPr/>
          </p:nvSpPr>
          <p:spPr>
            <a:xfrm>
              <a:off x="3842508" y="3827630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50AA631D-3374-AE71-8B12-1AC2A89F0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54" y="2016501"/>
            <a:ext cx="6048348" cy="340219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DEE5412-7577-286B-F55F-304F001171A6}"/>
              </a:ext>
            </a:extLst>
          </p:cNvPr>
          <p:cNvGrpSpPr/>
          <p:nvPr/>
        </p:nvGrpSpPr>
        <p:grpSpPr>
          <a:xfrm>
            <a:off x="8274518" y="3973785"/>
            <a:ext cx="2796656" cy="890524"/>
            <a:chOff x="3842508" y="3286301"/>
            <a:chExt cx="2796656" cy="89052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4CE8B2-E6F2-00A8-15FA-41D2A910B425}"/>
                </a:ext>
              </a:extLst>
            </p:cNvPr>
            <p:cNvSpPr/>
            <p:nvPr/>
          </p:nvSpPr>
          <p:spPr>
            <a:xfrm>
              <a:off x="3842508" y="3286301"/>
              <a:ext cx="702235" cy="1470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90D4D29-1569-DB71-D04F-80EBE1CAD8E9}"/>
                </a:ext>
              </a:extLst>
            </p:cNvPr>
            <p:cNvSpPr/>
            <p:nvPr/>
          </p:nvSpPr>
          <p:spPr>
            <a:xfrm>
              <a:off x="4991390" y="3953453"/>
              <a:ext cx="1647774" cy="2233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22DB500-DCF1-75C2-5B68-FBD6100DFE21}"/>
                </a:ext>
              </a:extLst>
            </p:cNvPr>
            <p:cNvCxnSpPr>
              <a:cxnSpLocks/>
              <a:stCxn id="40" idx="2"/>
              <a:endCxn id="41" idx="3"/>
            </p:cNvCxnSpPr>
            <p:nvPr/>
          </p:nvCxnSpPr>
          <p:spPr>
            <a:xfrm>
              <a:off x="4193626" y="3433323"/>
              <a:ext cx="2445538" cy="63181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7641A07-9A75-B826-8467-287E7CAE2A49}"/>
                </a:ext>
              </a:extLst>
            </p:cNvPr>
            <p:cNvSpPr/>
            <p:nvPr/>
          </p:nvSpPr>
          <p:spPr>
            <a:xfrm>
              <a:off x="4300952" y="3646502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24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DFF8B74-BF71-C7E1-FAEC-D1EE66B5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313" y="1847850"/>
            <a:ext cx="6051687" cy="3404074"/>
          </a:xfrm>
          <a:prstGeom prst="rect">
            <a:avLst/>
          </a:prstGeom>
        </p:spPr>
      </p:pic>
      <p:sp>
        <p:nvSpPr>
          <p:cNvPr id="132" name="TextShape 1"/>
          <p:cNvSpPr txBox="1"/>
          <p:nvPr/>
        </p:nvSpPr>
        <p:spPr>
          <a:xfrm>
            <a:off x="490319" y="259560"/>
            <a:ext cx="3675281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Collider (trigger)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altLang="ko-KR" sz="2400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DFBD8-A0DE-7904-0E1A-3D1B74F3145C}"/>
              </a:ext>
            </a:extLst>
          </p:cNvPr>
          <p:cNvSpPr txBox="1"/>
          <p:nvPr/>
        </p:nvSpPr>
        <p:spPr>
          <a:xfrm>
            <a:off x="0" y="5586135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indent="-228600">
              <a:buAutoNum type="arabicPeriod"/>
            </a:lvl1pPr>
          </a:lstStyle>
          <a:p>
            <a:r>
              <a:rPr lang="en-US" dirty="0"/>
              <a:t>Check if everything work as expected. (Light saber should disappear and transparent hands should appear for each hand with animations)</a:t>
            </a:r>
          </a:p>
          <a:p>
            <a:r>
              <a:rPr lang="en-US" dirty="0"/>
              <a:t>Select both “Hand Controller” from Hierarchy window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Press “Add Component” </a:t>
            </a:r>
            <a:r>
              <a:rPr lang="en-US" dirty="0">
                <a:sym typeface="Wingdings" panose="05000000000000000000" pitchFamily="2" charset="2"/>
              </a:rPr>
              <a:t> “Sphere Collider”  Check “Is Trigger” box  Change “Radius” to 0.1 (you can change it as you wish)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AA30C5-D220-1B0B-C2AD-B776919CE99F}"/>
              </a:ext>
            </a:extLst>
          </p:cNvPr>
          <p:cNvGrpSpPr/>
          <p:nvPr/>
        </p:nvGrpSpPr>
        <p:grpSpPr>
          <a:xfrm>
            <a:off x="9420224" y="836100"/>
            <a:ext cx="2771775" cy="2526225"/>
            <a:chOff x="6402366" y="1137791"/>
            <a:chExt cx="2771775" cy="25262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E9F8A0-13D5-63F3-F6AC-4551E3CC4520}"/>
                </a:ext>
              </a:extLst>
            </p:cNvPr>
            <p:cNvSpPr/>
            <p:nvPr/>
          </p:nvSpPr>
          <p:spPr>
            <a:xfrm>
              <a:off x="6402366" y="2848200"/>
              <a:ext cx="2771775" cy="8158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4C194E-FB7B-57E5-D3E8-8A52C4FAF230}"/>
                </a:ext>
              </a:extLst>
            </p:cNvPr>
            <p:cNvCxnSpPr>
              <a:cxnSpLocks/>
              <a:stCxn id="9" idx="4"/>
              <a:endCxn id="7" idx="0"/>
            </p:cNvCxnSpPr>
            <p:nvPr/>
          </p:nvCxnSpPr>
          <p:spPr>
            <a:xfrm>
              <a:off x="6959438" y="1573556"/>
              <a:ext cx="828816" cy="12746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224890-4787-F438-5AA1-ED53B1287B81}"/>
                </a:ext>
              </a:extLst>
            </p:cNvPr>
            <p:cNvSpPr/>
            <p:nvPr/>
          </p:nvSpPr>
          <p:spPr>
            <a:xfrm>
              <a:off x="6686714" y="1137791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0054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F21E3-93CC-A93B-9479-8A0B7BC27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53927"/>
            <a:ext cx="6051687" cy="3404074"/>
          </a:xfrm>
          <a:prstGeom prst="rect">
            <a:avLst/>
          </a:prstGeom>
        </p:spPr>
      </p:pic>
      <p:sp>
        <p:nvSpPr>
          <p:cNvPr id="132" name="TextShape 1"/>
          <p:cNvSpPr txBox="1"/>
          <p:nvPr/>
        </p:nvSpPr>
        <p:spPr>
          <a:xfrm>
            <a:off x="490319" y="259560"/>
            <a:ext cx="3675281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Setup Unity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altLang="ko-KR" sz="2400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A211CFA-A863-803E-1FD4-0B3A15382726}"/>
              </a:ext>
            </a:extLst>
          </p:cNvPr>
          <p:cNvGrpSpPr/>
          <p:nvPr/>
        </p:nvGrpSpPr>
        <p:grpSpPr>
          <a:xfrm>
            <a:off x="1891065" y="655627"/>
            <a:ext cx="3232676" cy="1091554"/>
            <a:chOff x="2224440" y="3322627"/>
            <a:chExt cx="3232676" cy="109155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4CEFC9-0FF8-5D16-0967-5B49683BEADA}"/>
                </a:ext>
              </a:extLst>
            </p:cNvPr>
            <p:cNvSpPr/>
            <p:nvPr/>
          </p:nvSpPr>
          <p:spPr>
            <a:xfrm>
              <a:off x="3685721" y="3322627"/>
              <a:ext cx="1771395" cy="2233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7AEEE9-8109-9DEC-160F-CF71498527EF}"/>
                </a:ext>
              </a:extLst>
            </p:cNvPr>
            <p:cNvSpPr/>
            <p:nvPr/>
          </p:nvSpPr>
          <p:spPr>
            <a:xfrm>
              <a:off x="2224440" y="4230063"/>
              <a:ext cx="503124" cy="1841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069CBA4-ABBD-CF68-258E-ABEABFADAA77}"/>
                </a:ext>
              </a:extLst>
            </p:cNvPr>
            <p:cNvCxnSpPr>
              <a:cxnSpLocks/>
              <a:stCxn id="11" idx="2"/>
              <a:endCxn id="12" idx="3"/>
            </p:cNvCxnSpPr>
            <p:nvPr/>
          </p:nvCxnSpPr>
          <p:spPr>
            <a:xfrm flipH="1">
              <a:off x="2727564" y="3545999"/>
              <a:ext cx="1843855" cy="7761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CAFC57-5253-4F5F-108C-C182684E7810}"/>
                </a:ext>
              </a:extLst>
            </p:cNvPr>
            <p:cNvSpPr/>
            <p:nvPr/>
          </p:nvSpPr>
          <p:spPr>
            <a:xfrm>
              <a:off x="3842508" y="3827630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4B853FA-5203-38C5-A4D2-4DD3E391B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51687" cy="34040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4AA30C5-D220-1B0B-C2AD-B776919CE99F}"/>
              </a:ext>
            </a:extLst>
          </p:cNvPr>
          <p:cNvGrpSpPr/>
          <p:nvPr/>
        </p:nvGrpSpPr>
        <p:grpSpPr>
          <a:xfrm>
            <a:off x="905029" y="115399"/>
            <a:ext cx="2763722" cy="2331245"/>
            <a:chOff x="6402366" y="1137791"/>
            <a:chExt cx="2763722" cy="233124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E9F8A0-13D5-63F3-F6AC-4551E3CC4520}"/>
                </a:ext>
              </a:extLst>
            </p:cNvPr>
            <p:cNvSpPr/>
            <p:nvPr/>
          </p:nvSpPr>
          <p:spPr>
            <a:xfrm>
              <a:off x="6402366" y="3196880"/>
              <a:ext cx="2763722" cy="2721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4C194E-FB7B-57E5-D3E8-8A52C4FAF230}"/>
                </a:ext>
              </a:extLst>
            </p:cNvPr>
            <p:cNvCxnSpPr>
              <a:cxnSpLocks/>
              <a:stCxn id="9" idx="4"/>
              <a:endCxn id="7" idx="0"/>
            </p:cNvCxnSpPr>
            <p:nvPr/>
          </p:nvCxnSpPr>
          <p:spPr>
            <a:xfrm>
              <a:off x="6959438" y="1573556"/>
              <a:ext cx="824789" cy="162332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224890-4787-F438-5AA1-ED53B1287B81}"/>
                </a:ext>
              </a:extLst>
            </p:cNvPr>
            <p:cNvSpPr/>
            <p:nvPr/>
          </p:nvSpPr>
          <p:spPr>
            <a:xfrm>
              <a:off x="6686714" y="1137791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A864EC-13A6-5056-0F23-8BBB32DD80E9}"/>
              </a:ext>
            </a:extLst>
          </p:cNvPr>
          <p:cNvGrpSpPr/>
          <p:nvPr/>
        </p:nvGrpSpPr>
        <p:grpSpPr>
          <a:xfrm>
            <a:off x="359581" y="4134151"/>
            <a:ext cx="3431833" cy="1814629"/>
            <a:chOff x="5749619" y="1818015"/>
            <a:chExt cx="3431833" cy="181462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EF44FB-3169-4AE8-85CC-B620CB7B3DF9}"/>
                </a:ext>
              </a:extLst>
            </p:cNvPr>
            <p:cNvSpPr/>
            <p:nvPr/>
          </p:nvSpPr>
          <p:spPr>
            <a:xfrm>
              <a:off x="6402365" y="3196880"/>
              <a:ext cx="2779087" cy="4357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18852E-FD0B-112B-4472-EEE80CBF06EA}"/>
                </a:ext>
              </a:extLst>
            </p:cNvPr>
            <p:cNvCxnSpPr>
              <a:cxnSpLocks/>
              <a:stCxn id="20" idx="4"/>
              <a:endCxn id="18" idx="0"/>
            </p:cNvCxnSpPr>
            <p:nvPr/>
          </p:nvCxnSpPr>
          <p:spPr>
            <a:xfrm>
              <a:off x="6164517" y="2253780"/>
              <a:ext cx="1627392" cy="943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1D27A7B-E2F6-6DA6-9BF2-0B7310EE17D6}"/>
                </a:ext>
              </a:extLst>
            </p:cNvPr>
            <p:cNvSpPr/>
            <p:nvPr/>
          </p:nvSpPr>
          <p:spPr>
            <a:xfrm>
              <a:off x="5749619" y="1818015"/>
              <a:ext cx="829796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1.1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2932970-943E-E26E-123C-C149F6D6B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312" y="0"/>
            <a:ext cx="6051688" cy="340407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2ACCB90-D466-FB67-C575-BAA59B42422B}"/>
              </a:ext>
            </a:extLst>
          </p:cNvPr>
          <p:cNvGrpSpPr/>
          <p:nvPr/>
        </p:nvGrpSpPr>
        <p:grpSpPr>
          <a:xfrm>
            <a:off x="6608759" y="471197"/>
            <a:ext cx="3431833" cy="1814629"/>
            <a:chOff x="5749619" y="1818015"/>
            <a:chExt cx="3431833" cy="181462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0452E97-808A-51CE-9912-13605FD753C1}"/>
                </a:ext>
              </a:extLst>
            </p:cNvPr>
            <p:cNvSpPr/>
            <p:nvPr/>
          </p:nvSpPr>
          <p:spPr>
            <a:xfrm>
              <a:off x="6402365" y="3196880"/>
              <a:ext cx="2779087" cy="4357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AFBAEDD-4768-C667-4694-91296E316410}"/>
                </a:ext>
              </a:extLst>
            </p:cNvPr>
            <p:cNvCxnSpPr>
              <a:cxnSpLocks/>
              <a:stCxn id="29" idx="4"/>
              <a:endCxn id="27" idx="0"/>
            </p:cNvCxnSpPr>
            <p:nvPr/>
          </p:nvCxnSpPr>
          <p:spPr>
            <a:xfrm>
              <a:off x="6164517" y="2253780"/>
              <a:ext cx="1627392" cy="9431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A4A66B1-0D31-6887-B2AD-B16855451524}"/>
                </a:ext>
              </a:extLst>
            </p:cNvPr>
            <p:cNvSpPr/>
            <p:nvPr/>
          </p:nvSpPr>
          <p:spPr>
            <a:xfrm>
              <a:off x="5749619" y="1818015"/>
              <a:ext cx="829796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1.2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F8827C5-C2AB-01E6-004D-81D769508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312" y="3453924"/>
            <a:ext cx="6051688" cy="340407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52DCEC4-EB98-D254-D8DE-3611A0E9D13F}"/>
              </a:ext>
            </a:extLst>
          </p:cNvPr>
          <p:cNvGrpSpPr/>
          <p:nvPr/>
        </p:nvGrpSpPr>
        <p:grpSpPr>
          <a:xfrm>
            <a:off x="7535360" y="3566821"/>
            <a:ext cx="1630796" cy="1272808"/>
            <a:chOff x="6402366" y="2546834"/>
            <a:chExt cx="1630796" cy="127280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7278726-EC92-E729-41A8-855F143A8A44}"/>
                </a:ext>
              </a:extLst>
            </p:cNvPr>
            <p:cNvSpPr/>
            <p:nvPr/>
          </p:nvSpPr>
          <p:spPr>
            <a:xfrm>
              <a:off x="6402366" y="3196880"/>
              <a:ext cx="1115690" cy="622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90E30CC-9787-E118-2EAB-295BB1F54E2F}"/>
                </a:ext>
              </a:extLst>
            </p:cNvPr>
            <p:cNvCxnSpPr>
              <a:cxnSpLocks/>
              <a:stCxn id="37" idx="4"/>
              <a:endCxn id="33" idx="0"/>
            </p:cNvCxnSpPr>
            <p:nvPr/>
          </p:nvCxnSpPr>
          <p:spPr>
            <a:xfrm flipH="1">
              <a:off x="6960211" y="2982599"/>
              <a:ext cx="658053" cy="21428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CD58E1B-AE48-9AE6-CB75-70200FD79496}"/>
                </a:ext>
              </a:extLst>
            </p:cNvPr>
            <p:cNvSpPr/>
            <p:nvPr/>
          </p:nvSpPr>
          <p:spPr>
            <a:xfrm>
              <a:off x="7203366" y="2546834"/>
              <a:ext cx="829796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73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DFF8B74-BF71-C7E1-FAEC-D1EE66B5D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313" y="1847850"/>
            <a:ext cx="6051687" cy="34040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0DFBD8-A0DE-7904-0E1A-3D1B74F3145C}"/>
              </a:ext>
            </a:extLst>
          </p:cNvPr>
          <p:cNvSpPr txBox="1"/>
          <p:nvPr/>
        </p:nvSpPr>
        <p:spPr>
          <a:xfrm>
            <a:off x="44313" y="5767634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indent="-228600">
              <a:buAutoNum type="arabicPeriod"/>
            </a:lvl1pPr>
          </a:lstStyle>
          <a:p>
            <a:r>
              <a:rPr lang="en-US" dirty="0"/>
              <a:t>Check if this list is similar to yours</a:t>
            </a:r>
          </a:p>
          <a:p>
            <a:r>
              <a:rPr lang="en-US" dirty="0"/>
              <a:t>Select both “Hand Controller” from Hierarchy window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Press “Add Component” </a:t>
            </a:r>
            <a:r>
              <a:rPr lang="en-US" dirty="0">
                <a:sym typeface="Wingdings" panose="05000000000000000000" pitchFamily="2" charset="2"/>
              </a:rPr>
              <a:t> “Sphere Collider”  Check “Is Trigger” box  Change “Radius” to 0.1 (you can change it as you wish)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AA30C5-D220-1B0B-C2AD-B776919CE99F}"/>
              </a:ext>
            </a:extLst>
          </p:cNvPr>
          <p:cNvGrpSpPr/>
          <p:nvPr/>
        </p:nvGrpSpPr>
        <p:grpSpPr>
          <a:xfrm>
            <a:off x="9420224" y="836100"/>
            <a:ext cx="2771775" cy="2526225"/>
            <a:chOff x="6402366" y="1137791"/>
            <a:chExt cx="2771775" cy="25262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E9F8A0-13D5-63F3-F6AC-4551E3CC4520}"/>
                </a:ext>
              </a:extLst>
            </p:cNvPr>
            <p:cNvSpPr/>
            <p:nvPr/>
          </p:nvSpPr>
          <p:spPr>
            <a:xfrm>
              <a:off x="6402366" y="2848200"/>
              <a:ext cx="2771775" cy="8158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C4C194E-FB7B-57E5-D3E8-8A52C4FAF230}"/>
                </a:ext>
              </a:extLst>
            </p:cNvPr>
            <p:cNvCxnSpPr>
              <a:cxnSpLocks/>
              <a:stCxn id="9" idx="4"/>
              <a:endCxn id="7" idx="0"/>
            </p:cNvCxnSpPr>
            <p:nvPr/>
          </p:nvCxnSpPr>
          <p:spPr>
            <a:xfrm>
              <a:off x="6959438" y="1573556"/>
              <a:ext cx="828816" cy="12746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224890-4787-F438-5AA1-ED53B1287B81}"/>
                </a:ext>
              </a:extLst>
            </p:cNvPr>
            <p:cNvSpPr/>
            <p:nvPr/>
          </p:nvSpPr>
          <p:spPr>
            <a:xfrm>
              <a:off x="6686714" y="1137791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7FC7175-D85A-52BC-288D-2B4A09D72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52091"/>
            <a:ext cx="6051687" cy="34040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819B2C0-8829-8081-8615-9FCD42256A55}"/>
              </a:ext>
            </a:extLst>
          </p:cNvPr>
          <p:cNvGrpSpPr/>
          <p:nvPr/>
        </p:nvGrpSpPr>
        <p:grpSpPr>
          <a:xfrm>
            <a:off x="1554898" y="1244337"/>
            <a:ext cx="1232908" cy="2117988"/>
            <a:chOff x="6402367" y="1137791"/>
            <a:chExt cx="1232908" cy="21179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C18D11-310E-CF1B-6BB4-2EBA115DE679}"/>
                </a:ext>
              </a:extLst>
            </p:cNvPr>
            <p:cNvSpPr/>
            <p:nvPr/>
          </p:nvSpPr>
          <p:spPr>
            <a:xfrm>
              <a:off x="6402367" y="2848200"/>
              <a:ext cx="1232908" cy="4075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DE49B11-F12E-95A8-DEEB-D8227FA4139B}"/>
                </a:ext>
              </a:extLst>
            </p:cNvPr>
            <p:cNvCxnSpPr>
              <a:cxnSpLocks/>
              <a:stCxn id="14" idx="4"/>
              <a:endCxn id="6" idx="0"/>
            </p:cNvCxnSpPr>
            <p:nvPr/>
          </p:nvCxnSpPr>
          <p:spPr>
            <a:xfrm>
              <a:off x="6959438" y="1573556"/>
              <a:ext cx="59383" cy="127464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9A7F247-965D-937C-2FFA-2AB3B9EED161}"/>
                </a:ext>
              </a:extLst>
            </p:cNvPr>
            <p:cNvSpPr/>
            <p:nvPr/>
          </p:nvSpPr>
          <p:spPr>
            <a:xfrm>
              <a:off x="6686714" y="1137791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11" name="TextShape 1">
            <a:extLst>
              <a:ext uri="{FF2B5EF4-FFF2-40B4-BE49-F238E27FC236}">
                <a16:creationId xmlns:a16="http://schemas.microsoft.com/office/drawing/2014/main" id="{230E95B1-5973-D721-8E16-CAFB773DA89B}"/>
              </a:ext>
            </a:extLst>
          </p:cNvPr>
          <p:cNvSpPr txBox="1"/>
          <p:nvPr/>
        </p:nvSpPr>
        <p:spPr>
          <a:xfrm>
            <a:off x="544009" y="259560"/>
            <a:ext cx="7222977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Install Robotics packages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677904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0C003-586A-180D-25D2-0680221EB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313" y="1847850"/>
            <a:ext cx="6051687" cy="3404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913B00-442A-FFFB-9AFC-4C3E239E7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7850"/>
            <a:ext cx="6051687" cy="3404074"/>
          </a:xfrm>
          <a:prstGeom prst="rect">
            <a:avLst/>
          </a:prstGeom>
        </p:spPr>
      </p:pic>
      <p:sp>
        <p:nvSpPr>
          <p:cNvPr id="132" name="TextShape 1"/>
          <p:cNvSpPr txBox="1"/>
          <p:nvPr/>
        </p:nvSpPr>
        <p:spPr>
          <a:xfrm>
            <a:off x="490319" y="259560"/>
            <a:ext cx="3675281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Spawn robot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altLang="ko-KR" sz="2400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DFBD8-A0DE-7904-0E1A-3D1B74F3145C}"/>
              </a:ext>
            </a:extLst>
          </p:cNvPr>
          <p:cNvSpPr txBox="1"/>
          <p:nvPr/>
        </p:nvSpPr>
        <p:spPr>
          <a:xfrm>
            <a:off x="44313" y="5772847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28600" indent="-228600">
              <a:buAutoNum type="arabicPeriod"/>
            </a:lvl1pPr>
          </a:lstStyle>
          <a:p>
            <a:r>
              <a:rPr lang="en-US" dirty="0"/>
              <a:t>Drag and Drop (Robot folder is provided and it’s necessary for creating robot)</a:t>
            </a:r>
          </a:p>
          <a:p>
            <a:r>
              <a:rPr lang="en-US" dirty="0"/>
              <a:t>Drag and Drop (World prefab to the Scene)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B1F361-AD0C-212F-9749-1AA73D8A4E8F}"/>
              </a:ext>
            </a:extLst>
          </p:cNvPr>
          <p:cNvGrpSpPr/>
          <p:nvPr/>
        </p:nvGrpSpPr>
        <p:grpSpPr>
          <a:xfrm>
            <a:off x="2168683" y="2766761"/>
            <a:ext cx="3065408" cy="1357488"/>
            <a:chOff x="2391708" y="3368927"/>
            <a:chExt cx="3065408" cy="13574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345239-61BB-95F3-63FE-B15F7B366A34}"/>
                </a:ext>
              </a:extLst>
            </p:cNvPr>
            <p:cNvSpPr/>
            <p:nvPr/>
          </p:nvSpPr>
          <p:spPr>
            <a:xfrm>
              <a:off x="3685721" y="3368927"/>
              <a:ext cx="1771395" cy="2233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19B4EF-9F8D-7E0E-EFED-B7866379CB0B}"/>
                </a:ext>
              </a:extLst>
            </p:cNvPr>
            <p:cNvSpPr/>
            <p:nvPr/>
          </p:nvSpPr>
          <p:spPr>
            <a:xfrm>
              <a:off x="2391708" y="4542297"/>
              <a:ext cx="503124" cy="1841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DFAA68-BE7F-118D-60D8-E78AFE8BE07E}"/>
                </a:ext>
              </a:extLst>
            </p:cNvPr>
            <p:cNvCxnSpPr>
              <a:cxnSpLocks/>
              <a:stCxn id="16" idx="2"/>
              <a:endCxn id="17" idx="3"/>
            </p:cNvCxnSpPr>
            <p:nvPr/>
          </p:nvCxnSpPr>
          <p:spPr>
            <a:xfrm flipH="1">
              <a:off x="2894832" y="3592299"/>
              <a:ext cx="1676587" cy="104205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168F937-0062-043C-CB9B-FC68BD50419F}"/>
                </a:ext>
              </a:extLst>
            </p:cNvPr>
            <p:cNvSpPr/>
            <p:nvPr/>
          </p:nvSpPr>
          <p:spPr>
            <a:xfrm>
              <a:off x="3797560" y="3982845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B582D50-9C64-6276-882E-CC8EC5263ACE}"/>
              </a:ext>
            </a:extLst>
          </p:cNvPr>
          <p:cNvGrpSpPr/>
          <p:nvPr/>
        </p:nvGrpSpPr>
        <p:grpSpPr>
          <a:xfrm>
            <a:off x="7889235" y="2339773"/>
            <a:ext cx="2022957" cy="2456779"/>
            <a:chOff x="3434159" y="1135520"/>
            <a:chExt cx="2022957" cy="24567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0F32A0-FC1C-7DAE-BCA8-4650E35CA3BE}"/>
                </a:ext>
              </a:extLst>
            </p:cNvPr>
            <p:cNvSpPr/>
            <p:nvPr/>
          </p:nvSpPr>
          <p:spPr>
            <a:xfrm>
              <a:off x="3685721" y="3368927"/>
              <a:ext cx="1771395" cy="2233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B566F7-B647-7A69-273B-3258962C627A}"/>
                </a:ext>
              </a:extLst>
            </p:cNvPr>
            <p:cNvSpPr/>
            <p:nvPr/>
          </p:nvSpPr>
          <p:spPr>
            <a:xfrm>
              <a:off x="3434159" y="1135520"/>
              <a:ext cx="503124" cy="1841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B4727BA-52E9-60BF-5141-84A385B6637E}"/>
                </a:ext>
              </a:extLst>
            </p:cNvPr>
            <p:cNvCxnSpPr>
              <a:cxnSpLocks/>
              <a:stCxn id="10" idx="0"/>
              <a:endCxn id="11" idx="3"/>
            </p:cNvCxnSpPr>
            <p:nvPr/>
          </p:nvCxnSpPr>
          <p:spPr>
            <a:xfrm flipH="1" flipV="1">
              <a:off x="3937283" y="1227579"/>
              <a:ext cx="634136" cy="21413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6586E13-7EC2-6D8F-E9F6-19BD7B873AEE}"/>
                </a:ext>
              </a:extLst>
            </p:cNvPr>
            <p:cNvSpPr/>
            <p:nvPr/>
          </p:nvSpPr>
          <p:spPr>
            <a:xfrm>
              <a:off x="4329097" y="1958543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19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267840" y="3115800"/>
            <a:ext cx="1115568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3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맑은 고딕"/>
                <a:ea typeface="DejaVu Sans"/>
              </a:rPr>
              <a:t>Thank You!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284760" y="225720"/>
            <a:ext cx="11155680" cy="67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30000"/>
              </a:lnSpc>
            </a:pPr>
            <a:r>
              <a:rPr lang="ko-KR" altLang="en-US" sz="3000" b="0" strike="noStrike" spc="-1" dirty="0">
                <a:latin typeface="Arial"/>
              </a:rPr>
              <a:t>개요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284760" y="1196514"/>
            <a:ext cx="11902320" cy="420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60">
              <a:lnSpc>
                <a:spcPct val="150000"/>
              </a:lnSpc>
            </a:pPr>
            <a:endParaRPr lang="en-US" sz="1800" b="0" strike="noStrike" spc="-1" dirty="0">
              <a:latin typeface="Arial"/>
            </a:endParaRP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Setting up Unity</a:t>
            </a: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DejaVu Sans"/>
              </a:rPr>
              <a:t>Create new project</a:t>
            </a: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Configure settings</a:t>
            </a: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DejaVu Sans"/>
              </a:rPr>
              <a:t>Installing packages</a:t>
            </a: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DejaVu Sans"/>
              </a:rPr>
              <a:t>Animated virtual hands</a:t>
            </a: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n-US" sz="2400" spc="-1" dirty="0">
                <a:solidFill>
                  <a:srgbClr val="000000"/>
                </a:solidFill>
                <a:latin typeface="Arial"/>
                <a:ea typeface="DejaVu Sans"/>
              </a:rPr>
              <a:t>Spawning the robot</a:t>
            </a:r>
          </a:p>
          <a:p>
            <a:pPr marL="457200" indent="-456480">
              <a:lnSpc>
                <a:spcPct val="150000"/>
              </a:lnSpc>
              <a:buClr>
                <a:srgbClr val="000000"/>
              </a:buClr>
              <a:buFont typeface="StarSymbol"/>
              <a:buAutoNum type="arabicPeriod"/>
            </a:pPr>
            <a:endParaRPr lang="en-US" sz="2400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90319" y="259560"/>
            <a:ext cx="3665121" cy="5574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Setup Unity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EBC20-8EEA-FE6B-1B79-7C4E2DBA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329" y="1069585"/>
            <a:ext cx="4853927" cy="280524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F7B57-52AE-D620-1897-78F2DB4FA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1069585"/>
            <a:ext cx="4853927" cy="280524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3868D1-0FAF-2A5E-CBC6-D9E85F2A3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29" y="3944114"/>
            <a:ext cx="4853927" cy="280524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49F93-670D-3323-618C-72BCD3620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3944115"/>
            <a:ext cx="4853927" cy="280524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8BDF3FE-C295-D697-090E-2FF933FEC761}"/>
              </a:ext>
            </a:extLst>
          </p:cNvPr>
          <p:cNvGrpSpPr/>
          <p:nvPr/>
        </p:nvGrpSpPr>
        <p:grpSpPr>
          <a:xfrm>
            <a:off x="255859" y="4353218"/>
            <a:ext cx="2477815" cy="1308316"/>
            <a:chOff x="3722959" y="324143"/>
            <a:chExt cx="2477815" cy="130831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D905B4-ACF4-4AF6-5C1F-27FBD5B2B35C}"/>
                </a:ext>
              </a:extLst>
            </p:cNvPr>
            <p:cNvSpPr/>
            <p:nvPr/>
          </p:nvSpPr>
          <p:spPr>
            <a:xfrm>
              <a:off x="5219699" y="1196694"/>
              <a:ext cx="981075" cy="4357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A897C6-3324-D420-9A74-2504EEC8DCF6}"/>
                </a:ext>
              </a:extLst>
            </p:cNvPr>
            <p:cNvCxnSpPr>
              <a:cxnSpLocks/>
              <a:stCxn id="14" idx="4"/>
              <a:endCxn id="10" idx="0"/>
            </p:cNvCxnSpPr>
            <p:nvPr/>
          </p:nvCxnSpPr>
          <p:spPr>
            <a:xfrm>
              <a:off x="3995683" y="759908"/>
              <a:ext cx="1714554" cy="4367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93F71C-1470-ECE3-84B0-EF72B3752561}"/>
                </a:ext>
              </a:extLst>
            </p:cNvPr>
            <p:cNvSpPr/>
            <p:nvPr/>
          </p:nvSpPr>
          <p:spPr>
            <a:xfrm>
              <a:off x="3722959" y="324143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6BE29F3-B3C1-5CA9-526F-340EADBCD0DF}"/>
              </a:ext>
            </a:extLst>
          </p:cNvPr>
          <p:cNvGrpSpPr/>
          <p:nvPr/>
        </p:nvGrpSpPr>
        <p:grpSpPr>
          <a:xfrm>
            <a:off x="9794879" y="381293"/>
            <a:ext cx="545448" cy="1981137"/>
            <a:chOff x="5213676" y="-422492"/>
            <a:chExt cx="545448" cy="19811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CFC5CF-FB6D-411F-346B-9F346092A80A}"/>
                </a:ext>
              </a:extLst>
            </p:cNvPr>
            <p:cNvSpPr/>
            <p:nvPr/>
          </p:nvSpPr>
          <p:spPr>
            <a:xfrm>
              <a:off x="5219700" y="1196695"/>
              <a:ext cx="533400" cy="3619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A1C144-370B-DE8D-0E64-E951C22598F7}"/>
                </a:ext>
              </a:extLst>
            </p:cNvPr>
            <p:cNvCxnSpPr>
              <a:cxnSpLocks/>
              <a:stCxn id="22" idx="4"/>
              <a:endCxn id="20" idx="0"/>
            </p:cNvCxnSpPr>
            <p:nvPr/>
          </p:nvCxnSpPr>
          <p:spPr>
            <a:xfrm>
              <a:off x="5486400" y="13273"/>
              <a:ext cx="0" cy="118342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3D5DE66-1FEC-9242-BD9A-840A1A98DB40}"/>
                </a:ext>
              </a:extLst>
            </p:cNvPr>
            <p:cNvSpPr/>
            <p:nvPr/>
          </p:nvSpPr>
          <p:spPr>
            <a:xfrm>
              <a:off x="5213676" y="-422492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B9103E-0F0E-D7FC-5DBE-D525D29DBB80}"/>
              </a:ext>
            </a:extLst>
          </p:cNvPr>
          <p:cNvGrpSpPr/>
          <p:nvPr/>
        </p:nvGrpSpPr>
        <p:grpSpPr>
          <a:xfrm>
            <a:off x="5255766" y="381293"/>
            <a:ext cx="545448" cy="1177352"/>
            <a:chOff x="5219700" y="381293"/>
            <a:chExt cx="545448" cy="11773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B4DBFA6-9907-787D-B632-B60BF9F608FD}"/>
                </a:ext>
              </a:extLst>
            </p:cNvPr>
            <p:cNvSpPr/>
            <p:nvPr/>
          </p:nvSpPr>
          <p:spPr>
            <a:xfrm>
              <a:off x="5219700" y="1196695"/>
              <a:ext cx="533400" cy="3619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44AF90F-5C5A-B54F-8218-F3011FA3C596}"/>
                </a:ext>
              </a:extLst>
            </p:cNvPr>
            <p:cNvCxnSpPr>
              <a:cxnSpLocks/>
              <a:stCxn id="28" idx="4"/>
              <a:endCxn id="26" idx="0"/>
            </p:cNvCxnSpPr>
            <p:nvPr/>
          </p:nvCxnSpPr>
          <p:spPr>
            <a:xfrm flipH="1">
              <a:off x="5486400" y="817058"/>
              <a:ext cx="6024" cy="37963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E412E90-6FBC-1E70-9F7D-59EB53EEF0E0}"/>
                </a:ext>
              </a:extLst>
            </p:cNvPr>
            <p:cNvSpPr/>
            <p:nvPr/>
          </p:nvSpPr>
          <p:spPr>
            <a:xfrm>
              <a:off x="5219700" y="381293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3EE1E-B404-376D-60FD-892F6E4A952E}"/>
              </a:ext>
            </a:extLst>
          </p:cNvPr>
          <p:cNvGrpSpPr/>
          <p:nvPr/>
        </p:nvGrpSpPr>
        <p:grpSpPr>
          <a:xfrm>
            <a:off x="6953250" y="4571100"/>
            <a:ext cx="545448" cy="1177352"/>
            <a:chOff x="5219700" y="381293"/>
            <a:chExt cx="545448" cy="117735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1EA0F40-908B-E4C3-79F1-8A3EF51445C3}"/>
                </a:ext>
              </a:extLst>
            </p:cNvPr>
            <p:cNvSpPr/>
            <p:nvPr/>
          </p:nvSpPr>
          <p:spPr>
            <a:xfrm>
              <a:off x="5219700" y="1196695"/>
              <a:ext cx="533400" cy="3619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D9EE348-C908-4049-6F47-C83842EDFC1B}"/>
                </a:ext>
              </a:extLst>
            </p:cNvPr>
            <p:cNvCxnSpPr>
              <a:cxnSpLocks/>
              <a:stCxn id="34" idx="4"/>
              <a:endCxn id="32" idx="0"/>
            </p:cNvCxnSpPr>
            <p:nvPr/>
          </p:nvCxnSpPr>
          <p:spPr>
            <a:xfrm flipH="1">
              <a:off x="5486400" y="817058"/>
              <a:ext cx="6024" cy="37963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34A929-CA34-165E-E889-B12548396E71}"/>
                </a:ext>
              </a:extLst>
            </p:cNvPr>
            <p:cNvSpPr/>
            <p:nvPr/>
          </p:nvSpPr>
          <p:spPr>
            <a:xfrm>
              <a:off x="5219700" y="381293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E336E8-2C53-DEB2-66A2-F4F52E70363C}"/>
              </a:ext>
            </a:extLst>
          </p:cNvPr>
          <p:cNvSpPr txBox="1"/>
          <p:nvPr/>
        </p:nvSpPr>
        <p:spPr>
          <a:xfrm>
            <a:off x="1930" y="1948353"/>
            <a:ext cx="609407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400" dirty="0"/>
              <a:t>Open Unity Hub,</a:t>
            </a:r>
          </a:p>
          <a:p>
            <a:pPr marL="228600" indent="-228600">
              <a:buAutoNum type="arabicPeriod"/>
            </a:pPr>
            <a:r>
              <a:rPr lang="en-US" sz="1400" dirty="0"/>
              <a:t>Go to the “Installs” menu</a:t>
            </a:r>
          </a:p>
          <a:p>
            <a:pPr marL="228600" indent="-228600">
              <a:buAutoNum type="arabicPeriod"/>
            </a:pPr>
            <a:r>
              <a:rPr lang="en-US" sz="1400" dirty="0"/>
              <a:t>Press “Install Editor” button</a:t>
            </a:r>
          </a:p>
          <a:p>
            <a:pPr marL="228600" indent="-228600">
              <a:buAutoNum type="arabicPeriod"/>
            </a:pPr>
            <a:r>
              <a:rPr lang="en-US" sz="1400" dirty="0"/>
              <a:t>Press “Install” button on the top right corner (recommended version)</a:t>
            </a:r>
          </a:p>
          <a:p>
            <a:pPr marL="228600" indent="-228600">
              <a:buAutoNum type="arabicPeriod"/>
            </a:pPr>
            <a:r>
              <a:rPr lang="en-US" sz="1400" dirty="0"/>
              <a:t>Check “Android Build Support” (necessary for building on Oculus Quest 2 for standalone use)</a:t>
            </a:r>
          </a:p>
          <a:p>
            <a:pPr marL="228600" indent="-228600">
              <a:buAutoNum type="arabicPeriod"/>
            </a:pPr>
            <a:r>
              <a:rPr lang="en-US" sz="1400" dirty="0"/>
              <a:t>Check “Windows Build Support(IIL2CPP)” (necessary for building on windows)</a:t>
            </a:r>
          </a:p>
        </p:txBody>
      </p:sp>
    </p:spTree>
    <p:extLst>
      <p:ext uri="{BB962C8B-B14F-4D97-AF65-F5344CB8AC3E}">
        <p14:creationId xmlns:p14="http://schemas.microsoft.com/office/powerpoint/2010/main" val="79403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90319" y="259560"/>
            <a:ext cx="4335681" cy="59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Setup Unity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43B9E-711C-64FC-8B02-BF2AA02A2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5340"/>
            <a:ext cx="6045519" cy="349390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1278B0-E8AE-A275-7615-F4616B1AD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480" y="1425340"/>
            <a:ext cx="6045520" cy="3493901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213B920-9D67-E4B3-5C55-8D59FCBE2B08}"/>
              </a:ext>
            </a:extLst>
          </p:cNvPr>
          <p:cNvGrpSpPr/>
          <p:nvPr/>
        </p:nvGrpSpPr>
        <p:grpSpPr>
          <a:xfrm>
            <a:off x="7444909" y="1445636"/>
            <a:ext cx="2393572" cy="2999042"/>
            <a:chOff x="5219700" y="286367"/>
            <a:chExt cx="2393572" cy="29990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59C419-D441-7283-7C79-D43BB7572D27}"/>
                </a:ext>
              </a:extLst>
            </p:cNvPr>
            <p:cNvSpPr/>
            <p:nvPr/>
          </p:nvSpPr>
          <p:spPr>
            <a:xfrm>
              <a:off x="5219700" y="1196695"/>
              <a:ext cx="2393572" cy="20887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D78F904-4145-7539-4835-F88EFC86971F}"/>
                </a:ext>
              </a:extLst>
            </p:cNvPr>
            <p:cNvCxnSpPr>
              <a:cxnSpLocks/>
              <a:stCxn id="9" idx="4"/>
              <a:endCxn id="7" idx="0"/>
            </p:cNvCxnSpPr>
            <p:nvPr/>
          </p:nvCxnSpPr>
          <p:spPr>
            <a:xfrm>
              <a:off x="6325801" y="722132"/>
              <a:ext cx="90685" cy="47456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3C6EEB-FE01-E907-8839-E9B429C0CA21}"/>
                </a:ext>
              </a:extLst>
            </p:cNvPr>
            <p:cNvSpPr/>
            <p:nvPr/>
          </p:nvSpPr>
          <p:spPr>
            <a:xfrm>
              <a:off x="6053077" y="286367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21DC57-FE42-E0B7-7717-57DD7844DC47}"/>
              </a:ext>
            </a:extLst>
          </p:cNvPr>
          <p:cNvGrpSpPr/>
          <p:nvPr/>
        </p:nvGrpSpPr>
        <p:grpSpPr>
          <a:xfrm>
            <a:off x="1157470" y="1179563"/>
            <a:ext cx="2540377" cy="1262695"/>
            <a:chOff x="5412730" y="540183"/>
            <a:chExt cx="1727070" cy="9684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769C5A-506F-C000-D304-9A1FA1233D74}"/>
                </a:ext>
              </a:extLst>
            </p:cNvPr>
            <p:cNvSpPr/>
            <p:nvPr/>
          </p:nvSpPr>
          <p:spPr>
            <a:xfrm>
              <a:off x="5412730" y="1196696"/>
              <a:ext cx="1727070" cy="3119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6C848B-D7BB-AC78-8173-65D5A8980E03}"/>
                </a:ext>
              </a:extLst>
            </p:cNvPr>
            <p:cNvCxnSpPr>
              <a:cxnSpLocks/>
              <a:stCxn id="14" idx="4"/>
              <a:endCxn id="12" idx="0"/>
            </p:cNvCxnSpPr>
            <p:nvPr/>
          </p:nvCxnSpPr>
          <p:spPr>
            <a:xfrm>
              <a:off x="6188145" y="922722"/>
              <a:ext cx="88120" cy="2739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71AB7-18A0-FDD7-6325-E9FC65D316FB}"/>
                </a:ext>
              </a:extLst>
            </p:cNvPr>
            <p:cNvSpPr/>
            <p:nvPr/>
          </p:nvSpPr>
          <p:spPr>
            <a:xfrm>
              <a:off x="6003540" y="540183"/>
              <a:ext cx="369210" cy="3825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A8A210C-48E7-065B-3E44-FA97D1D03980}"/>
              </a:ext>
            </a:extLst>
          </p:cNvPr>
          <p:cNvSpPr txBox="1"/>
          <p:nvPr/>
        </p:nvSpPr>
        <p:spPr>
          <a:xfrm>
            <a:off x="245962" y="5952109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Wait (one eternity, lol) for installation complete.</a:t>
            </a:r>
          </a:p>
          <a:p>
            <a:pPr marL="228600" indent="-228600">
              <a:buAutoNum type="arabicPeriod"/>
            </a:pPr>
            <a:r>
              <a:rPr lang="en-US" dirty="0"/>
              <a:t>Check if your listing of installs are same with this list.</a:t>
            </a:r>
          </a:p>
        </p:txBody>
      </p:sp>
    </p:spTree>
    <p:extLst>
      <p:ext uri="{BB962C8B-B14F-4D97-AF65-F5344CB8AC3E}">
        <p14:creationId xmlns:p14="http://schemas.microsoft.com/office/powerpoint/2010/main" val="79269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90319" y="259560"/>
            <a:ext cx="4509944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Create new project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altLang="ko-KR" sz="2400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EA6C9-6D5D-730A-2F9B-C4BB6A604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1" y="1573309"/>
            <a:ext cx="5732582" cy="331304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FDCEF6-7ED5-0BB0-008B-93AB1B88A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138" y="1573309"/>
            <a:ext cx="5732581" cy="3313043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213B920-9D67-E4B3-5C55-8D59FCBE2B08}"/>
              </a:ext>
            </a:extLst>
          </p:cNvPr>
          <p:cNvGrpSpPr/>
          <p:nvPr/>
        </p:nvGrpSpPr>
        <p:grpSpPr>
          <a:xfrm>
            <a:off x="7235688" y="999953"/>
            <a:ext cx="3140764" cy="2000785"/>
            <a:chOff x="4628515" y="381293"/>
            <a:chExt cx="3140764" cy="20007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59C419-D441-7283-7C79-D43BB7572D27}"/>
                </a:ext>
              </a:extLst>
            </p:cNvPr>
            <p:cNvSpPr/>
            <p:nvPr/>
          </p:nvSpPr>
          <p:spPr>
            <a:xfrm>
              <a:off x="4628515" y="2080591"/>
              <a:ext cx="3140764" cy="3014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D78F904-4145-7539-4835-F88EFC86971F}"/>
                </a:ext>
              </a:extLst>
            </p:cNvPr>
            <p:cNvCxnSpPr>
              <a:cxnSpLocks/>
              <a:stCxn id="9" idx="4"/>
              <a:endCxn id="7" idx="0"/>
            </p:cNvCxnSpPr>
            <p:nvPr/>
          </p:nvCxnSpPr>
          <p:spPr>
            <a:xfrm>
              <a:off x="5492424" y="817058"/>
              <a:ext cx="706473" cy="126353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3C6EEB-FE01-E907-8839-E9B429C0CA21}"/>
                </a:ext>
              </a:extLst>
            </p:cNvPr>
            <p:cNvSpPr/>
            <p:nvPr/>
          </p:nvSpPr>
          <p:spPr>
            <a:xfrm>
              <a:off x="5219700" y="381293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21DC57-FE42-E0B7-7717-57DD7844DC47}"/>
              </a:ext>
            </a:extLst>
          </p:cNvPr>
          <p:cNvGrpSpPr/>
          <p:nvPr/>
        </p:nvGrpSpPr>
        <p:grpSpPr>
          <a:xfrm>
            <a:off x="4024670" y="972413"/>
            <a:ext cx="1920100" cy="1090734"/>
            <a:chOff x="5219700" y="381293"/>
            <a:chExt cx="1920100" cy="10907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769C5A-506F-C000-D304-9A1FA1233D74}"/>
                </a:ext>
              </a:extLst>
            </p:cNvPr>
            <p:cNvSpPr/>
            <p:nvPr/>
          </p:nvSpPr>
          <p:spPr>
            <a:xfrm>
              <a:off x="6382952" y="1196695"/>
              <a:ext cx="756848" cy="275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6C848B-D7BB-AC78-8173-65D5A8980E03}"/>
                </a:ext>
              </a:extLst>
            </p:cNvPr>
            <p:cNvCxnSpPr>
              <a:cxnSpLocks/>
              <a:stCxn id="14" idx="4"/>
              <a:endCxn id="12" idx="0"/>
            </p:cNvCxnSpPr>
            <p:nvPr/>
          </p:nvCxnSpPr>
          <p:spPr>
            <a:xfrm>
              <a:off x="5492424" y="817058"/>
              <a:ext cx="1268952" cy="37963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71AB7-18A0-FDD7-6325-E9FC65D316FB}"/>
                </a:ext>
              </a:extLst>
            </p:cNvPr>
            <p:cNvSpPr/>
            <p:nvPr/>
          </p:nvSpPr>
          <p:spPr>
            <a:xfrm>
              <a:off x="5219700" y="381293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7FE82A-DC09-DBC6-F507-B8D0720D7F87}"/>
              </a:ext>
            </a:extLst>
          </p:cNvPr>
          <p:cNvGrpSpPr/>
          <p:nvPr/>
        </p:nvGrpSpPr>
        <p:grpSpPr>
          <a:xfrm>
            <a:off x="10469216" y="999953"/>
            <a:ext cx="1510501" cy="3289559"/>
            <a:chOff x="7709643" y="228893"/>
            <a:chExt cx="1510501" cy="328955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F9C03E-8BE6-D362-8DA8-4E4A1677E48E}"/>
                </a:ext>
              </a:extLst>
            </p:cNvPr>
            <p:cNvSpPr/>
            <p:nvPr/>
          </p:nvSpPr>
          <p:spPr>
            <a:xfrm flipH="1">
              <a:off x="7709643" y="2869095"/>
              <a:ext cx="1510501" cy="6493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14C3918-6F24-42BE-E79D-DF154EAC755E}"/>
                </a:ext>
              </a:extLst>
            </p:cNvPr>
            <p:cNvCxnSpPr>
              <a:cxnSpLocks/>
              <a:stCxn id="22" idx="4"/>
              <a:endCxn id="20" idx="0"/>
            </p:cNvCxnSpPr>
            <p:nvPr/>
          </p:nvCxnSpPr>
          <p:spPr>
            <a:xfrm flipH="1">
              <a:off x="8464893" y="664658"/>
              <a:ext cx="204491" cy="220443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EF48C86-A9D4-6145-89FA-45F5CF54C459}"/>
                </a:ext>
              </a:extLst>
            </p:cNvPr>
            <p:cNvSpPr/>
            <p:nvPr/>
          </p:nvSpPr>
          <p:spPr>
            <a:xfrm>
              <a:off x="8396660" y="228893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1FD9305-585B-182C-2E2B-3DB640111F07}"/>
              </a:ext>
            </a:extLst>
          </p:cNvPr>
          <p:cNvGrpSpPr/>
          <p:nvPr/>
        </p:nvGrpSpPr>
        <p:grpSpPr>
          <a:xfrm>
            <a:off x="9109221" y="4265019"/>
            <a:ext cx="2924674" cy="777494"/>
            <a:chOff x="6295469" y="3300569"/>
            <a:chExt cx="2924674" cy="77749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CDAF3B2-7432-BA49-1507-76C133012B65}"/>
                </a:ext>
              </a:extLst>
            </p:cNvPr>
            <p:cNvSpPr/>
            <p:nvPr/>
          </p:nvSpPr>
          <p:spPr>
            <a:xfrm flipH="1" flipV="1">
              <a:off x="7875296" y="3518452"/>
              <a:ext cx="1344847" cy="5596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83E34E1-BDDF-FD5B-BC94-DB3A383E5682}"/>
                </a:ext>
              </a:extLst>
            </p:cNvPr>
            <p:cNvCxnSpPr>
              <a:cxnSpLocks/>
            </p:cNvCxnSpPr>
            <p:nvPr/>
          </p:nvCxnSpPr>
          <p:spPr>
            <a:xfrm>
              <a:off x="6856227" y="3518451"/>
              <a:ext cx="1019069" cy="27980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CEF6519-1E4E-50DE-4062-B5F7550C77DE}"/>
                </a:ext>
              </a:extLst>
            </p:cNvPr>
            <p:cNvSpPr/>
            <p:nvPr/>
          </p:nvSpPr>
          <p:spPr>
            <a:xfrm>
              <a:off x="6295469" y="3300569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0340ED8-198D-6237-D14E-81C0E59D5F45}"/>
              </a:ext>
            </a:extLst>
          </p:cNvPr>
          <p:cNvGrpSpPr/>
          <p:nvPr/>
        </p:nvGrpSpPr>
        <p:grpSpPr>
          <a:xfrm>
            <a:off x="8478021" y="972413"/>
            <a:ext cx="1191958" cy="1065904"/>
            <a:chOff x="4912641" y="381293"/>
            <a:chExt cx="1191958" cy="106590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57AFBFC-AE4A-0697-BB77-0A3D057BF050}"/>
                </a:ext>
              </a:extLst>
            </p:cNvPr>
            <p:cNvSpPr/>
            <p:nvPr/>
          </p:nvSpPr>
          <p:spPr>
            <a:xfrm>
              <a:off x="4912641" y="1145710"/>
              <a:ext cx="1191958" cy="3014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F39D2F7-3316-0FE1-7286-763EA93117CC}"/>
                </a:ext>
              </a:extLst>
            </p:cNvPr>
            <p:cNvCxnSpPr>
              <a:cxnSpLocks/>
              <a:stCxn id="35" idx="4"/>
              <a:endCxn id="33" idx="0"/>
            </p:cNvCxnSpPr>
            <p:nvPr/>
          </p:nvCxnSpPr>
          <p:spPr>
            <a:xfrm>
              <a:off x="5492424" y="817058"/>
              <a:ext cx="16196" cy="3286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B1E8F4A-D5E0-0153-E5D1-EE247BB839F2}"/>
                </a:ext>
              </a:extLst>
            </p:cNvPr>
            <p:cNvSpPr/>
            <p:nvPr/>
          </p:nvSpPr>
          <p:spPr>
            <a:xfrm>
              <a:off x="5219700" y="381293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220B15-437A-DDF8-CDD5-9FDC49C05396}"/>
              </a:ext>
            </a:extLst>
          </p:cNvPr>
          <p:cNvSpPr txBox="1"/>
          <p:nvPr/>
        </p:nvSpPr>
        <p:spPr>
          <a:xfrm>
            <a:off x="0" y="5215193"/>
            <a:ext cx="121047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Press</a:t>
            </a:r>
            <a:r>
              <a:rPr lang="ko-KR" altLang="en-US" dirty="0"/>
              <a:t> </a:t>
            </a:r>
            <a:r>
              <a:rPr lang="en-US" altLang="ko-KR" dirty="0"/>
              <a:t>“New</a:t>
            </a:r>
            <a:r>
              <a:rPr lang="ko-KR" altLang="en-US" dirty="0"/>
              <a:t> </a:t>
            </a:r>
            <a:r>
              <a:rPr lang="en-US" altLang="ko-KR" dirty="0"/>
              <a:t>project”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r>
              <a:rPr lang="en-US" dirty="0"/>
              <a:t>Check “3D Core” and make sure that Editor Version is what you just installed or what you want (LTS “long time support” is preferred).</a:t>
            </a:r>
          </a:p>
          <a:p>
            <a:pPr marL="228600" indent="-228600">
              <a:buAutoNum type="arabicPeriod"/>
            </a:pPr>
            <a:r>
              <a:rPr lang="en-US" dirty="0"/>
              <a:t>Name your project and choose a location</a:t>
            </a:r>
          </a:p>
          <a:p>
            <a:pPr marL="228600" indent="-228600">
              <a:buAutoNum type="arabicPeriod"/>
            </a:pPr>
            <a:r>
              <a:rPr lang="en-US" dirty="0"/>
              <a:t>Press “Create project” and wait (for one eternity)</a:t>
            </a:r>
          </a:p>
        </p:txBody>
      </p:sp>
    </p:spTree>
    <p:extLst>
      <p:ext uri="{BB962C8B-B14F-4D97-AF65-F5344CB8AC3E}">
        <p14:creationId xmlns:p14="http://schemas.microsoft.com/office/powerpoint/2010/main" val="306397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F7AFC0-F649-D74A-CBE4-BF2E7BD5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7" y="1899442"/>
            <a:ext cx="5594576" cy="314694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32" name="TextShape 1"/>
          <p:cNvSpPr txBox="1"/>
          <p:nvPr/>
        </p:nvSpPr>
        <p:spPr>
          <a:xfrm>
            <a:off x="490319" y="259560"/>
            <a:ext cx="5594576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Configure settings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altLang="ko-KR" sz="2400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21DC57-FE42-E0B7-7717-57DD7844DC47}"/>
              </a:ext>
            </a:extLst>
          </p:cNvPr>
          <p:cNvGrpSpPr/>
          <p:nvPr/>
        </p:nvGrpSpPr>
        <p:grpSpPr>
          <a:xfrm>
            <a:off x="1949535" y="1242448"/>
            <a:ext cx="756848" cy="1361797"/>
            <a:chOff x="6222427" y="247896"/>
            <a:chExt cx="756848" cy="136179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769C5A-506F-C000-D304-9A1FA1233D74}"/>
                </a:ext>
              </a:extLst>
            </p:cNvPr>
            <p:cNvSpPr/>
            <p:nvPr/>
          </p:nvSpPr>
          <p:spPr>
            <a:xfrm>
              <a:off x="6222427" y="1334361"/>
              <a:ext cx="756848" cy="275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6C848B-D7BB-AC78-8173-65D5A8980E03}"/>
                </a:ext>
              </a:extLst>
            </p:cNvPr>
            <p:cNvCxnSpPr>
              <a:cxnSpLocks/>
              <a:stCxn id="14" idx="4"/>
              <a:endCxn id="12" idx="0"/>
            </p:cNvCxnSpPr>
            <p:nvPr/>
          </p:nvCxnSpPr>
          <p:spPr>
            <a:xfrm>
              <a:off x="6600851" y="683661"/>
              <a:ext cx="0" cy="650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71AB7-18A0-FDD7-6325-E9FC65D316FB}"/>
                </a:ext>
              </a:extLst>
            </p:cNvPr>
            <p:cNvSpPr/>
            <p:nvPr/>
          </p:nvSpPr>
          <p:spPr>
            <a:xfrm>
              <a:off x="6328127" y="247896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F1859A6-8E3A-A367-FD52-88790B5E6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13" y="1899442"/>
            <a:ext cx="5594576" cy="3146949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D10C2E-C835-4C27-C4A6-9464DDCBA4B0}"/>
              </a:ext>
            </a:extLst>
          </p:cNvPr>
          <p:cNvGrpSpPr/>
          <p:nvPr/>
        </p:nvGrpSpPr>
        <p:grpSpPr>
          <a:xfrm>
            <a:off x="6215056" y="2606058"/>
            <a:ext cx="876624" cy="1366501"/>
            <a:chOff x="6222427" y="247896"/>
            <a:chExt cx="876624" cy="13665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F87477-B5F9-CF52-1B2B-0942A941B965}"/>
                </a:ext>
              </a:extLst>
            </p:cNvPr>
            <p:cNvSpPr/>
            <p:nvPr/>
          </p:nvSpPr>
          <p:spPr>
            <a:xfrm>
              <a:off x="6222427" y="1334360"/>
              <a:ext cx="876624" cy="2800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AE3BC8-3452-62A6-0A82-4E6C1662C0FE}"/>
                </a:ext>
              </a:extLst>
            </p:cNvPr>
            <p:cNvCxnSpPr>
              <a:cxnSpLocks/>
              <a:stCxn id="25" idx="4"/>
              <a:endCxn id="23" idx="0"/>
            </p:cNvCxnSpPr>
            <p:nvPr/>
          </p:nvCxnSpPr>
          <p:spPr>
            <a:xfrm>
              <a:off x="6600851" y="683661"/>
              <a:ext cx="59888" cy="6506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68F9A65-6672-D3FA-A0AF-1C732A9F37BC}"/>
                </a:ext>
              </a:extLst>
            </p:cNvPr>
            <p:cNvSpPr/>
            <p:nvPr/>
          </p:nvSpPr>
          <p:spPr>
            <a:xfrm>
              <a:off x="6328127" y="247896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1818AF4-8283-FF5F-786F-BFCED083E827}"/>
              </a:ext>
            </a:extLst>
          </p:cNvPr>
          <p:cNvSpPr txBox="1"/>
          <p:nvPr/>
        </p:nvSpPr>
        <p:spPr>
          <a:xfrm>
            <a:off x="685800" y="5615552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Select</a:t>
            </a:r>
            <a:r>
              <a:rPr lang="ko-KR" altLang="en-US" dirty="0"/>
              <a:t> </a:t>
            </a:r>
            <a:r>
              <a:rPr lang="en-US" altLang="ko-KR" dirty="0"/>
              <a:t>“Tall” (for conveniency – if you prefer to)</a:t>
            </a:r>
            <a:r>
              <a:rPr lang="en-US" dirty="0"/>
              <a:t>.</a:t>
            </a:r>
          </a:p>
          <a:p>
            <a:pPr marL="228600" indent="-228600">
              <a:buAutoNum type="arabicPeriod"/>
            </a:pPr>
            <a:r>
              <a:rPr lang="en-US" dirty="0"/>
              <a:t>Go to “Project Settings ..”</a:t>
            </a:r>
          </a:p>
        </p:txBody>
      </p:sp>
    </p:spTree>
    <p:extLst>
      <p:ext uri="{BB962C8B-B14F-4D97-AF65-F5344CB8AC3E}">
        <p14:creationId xmlns:p14="http://schemas.microsoft.com/office/powerpoint/2010/main" val="146102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90319" y="259560"/>
            <a:ext cx="6616537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Setup </a:t>
            </a:r>
            <a:r>
              <a:rPr lang="en-US" altLang="ko-KR" sz="3600" spc="-1" dirty="0">
                <a:solidFill>
                  <a:srgbClr val="000000"/>
                </a:solidFill>
                <a:latin typeface="Amasis MT Pro"/>
                <a:ea typeface="DejaVu Sans"/>
              </a:rPr>
              <a:t>XR Plug-in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altLang="ko-KR" sz="2400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A44291-2720-49E6-703E-88AE52BF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8985"/>
            <a:ext cx="6001088" cy="337561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C21DC57-FE42-E0B7-7717-57DD7844DC47}"/>
              </a:ext>
            </a:extLst>
          </p:cNvPr>
          <p:cNvGrpSpPr/>
          <p:nvPr/>
        </p:nvGrpSpPr>
        <p:grpSpPr>
          <a:xfrm>
            <a:off x="452652" y="2586878"/>
            <a:ext cx="1052097" cy="1313839"/>
            <a:chOff x="6222426" y="247896"/>
            <a:chExt cx="1052097" cy="13138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769C5A-506F-C000-D304-9A1FA1233D74}"/>
                </a:ext>
              </a:extLst>
            </p:cNvPr>
            <p:cNvSpPr/>
            <p:nvPr/>
          </p:nvSpPr>
          <p:spPr>
            <a:xfrm>
              <a:off x="6222426" y="1334361"/>
              <a:ext cx="1052097" cy="2273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6C848B-D7BB-AC78-8173-65D5A8980E03}"/>
                </a:ext>
              </a:extLst>
            </p:cNvPr>
            <p:cNvCxnSpPr>
              <a:cxnSpLocks/>
              <a:stCxn id="14" idx="4"/>
              <a:endCxn id="12" idx="0"/>
            </p:cNvCxnSpPr>
            <p:nvPr/>
          </p:nvCxnSpPr>
          <p:spPr>
            <a:xfrm>
              <a:off x="6600851" y="683661"/>
              <a:ext cx="147624" cy="650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71AB7-18A0-FDD7-6325-E9FC65D316FB}"/>
                </a:ext>
              </a:extLst>
            </p:cNvPr>
            <p:cNvSpPr/>
            <p:nvPr/>
          </p:nvSpPr>
          <p:spPr>
            <a:xfrm>
              <a:off x="6328127" y="247896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C7889AE-FE5E-D9C4-0A55-D6B6B7F04350}"/>
              </a:ext>
            </a:extLst>
          </p:cNvPr>
          <p:cNvGrpSpPr/>
          <p:nvPr/>
        </p:nvGrpSpPr>
        <p:grpSpPr>
          <a:xfrm>
            <a:off x="1413200" y="1447325"/>
            <a:ext cx="2728498" cy="1313839"/>
            <a:chOff x="6222426" y="247896"/>
            <a:chExt cx="2728498" cy="13138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BF8356-DF3E-80CA-F163-7B07ADBAD895}"/>
                </a:ext>
              </a:extLst>
            </p:cNvPr>
            <p:cNvSpPr/>
            <p:nvPr/>
          </p:nvSpPr>
          <p:spPr>
            <a:xfrm>
              <a:off x="6222426" y="1334361"/>
              <a:ext cx="2728498" cy="2273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0C1D8C6-FB91-078A-D3F8-57851B3C0124}"/>
                </a:ext>
              </a:extLst>
            </p:cNvPr>
            <p:cNvCxnSpPr>
              <a:cxnSpLocks/>
              <a:stCxn id="8" idx="4"/>
              <a:endCxn id="6" idx="0"/>
            </p:cNvCxnSpPr>
            <p:nvPr/>
          </p:nvCxnSpPr>
          <p:spPr>
            <a:xfrm>
              <a:off x="6600851" y="683661"/>
              <a:ext cx="985824" cy="650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CFF457-1C0F-EA91-86B9-813511AFFC06}"/>
                </a:ext>
              </a:extLst>
            </p:cNvPr>
            <p:cNvSpPr/>
            <p:nvPr/>
          </p:nvSpPr>
          <p:spPr>
            <a:xfrm>
              <a:off x="6328127" y="247896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BF3ABF7E-42E2-1AFC-1141-66C534D9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913" y="1848985"/>
            <a:ext cx="6001089" cy="337561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D10C2E-C835-4C27-C4A6-9464DDCBA4B0}"/>
              </a:ext>
            </a:extLst>
          </p:cNvPr>
          <p:cNvGrpSpPr/>
          <p:nvPr/>
        </p:nvGrpSpPr>
        <p:grpSpPr>
          <a:xfrm>
            <a:off x="7585153" y="1428964"/>
            <a:ext cx="894080" cy="1437754"/>
            <a:chOff x="6151539" y="247896"/>
            <a:chExt cx="894080" cy="14377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F87477-B5F9-CF52-1B2B-0942A941B965}"/>
                </a:ext>
              </a:extLst>
            </p:cNvPr>
            <p:cNvSpPr/>
            <p:nvPr/>
          </p:nvSpPr>
          <p:spPr>
            <a:xfrm>
              <a:off x="6151539" y="1334360"/>
              <a:ext cx="894080" cy="3512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AE3BC8-3452-62A6-0A82-4E6C1662C0FE}"/>
                </a:ext>
              </a:extLst>
            </p:cNvPr>
            <p:cNvCxnSpPr>
              <a:cxnSpLocks/>
              <a:stCxn id="25" idx="4"/>
              <a:endCxn id="23" idx="0"/>
            </p:cNvCxnSpPr>
            <p:nvPr/>
          </p:nvCxnSpPr>
          <p:spPr>
            <a:xfrm flipH="1">
              <a:off x="6598579" y="683661"/>
              <a:ext cx="2272" cy="6506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68F9A65-6672-D3FA-A0AF-1C732A9F37BC}"/>
                </a:ext>
              </a:extLst>
            </p:cNvPr>
            <p:cNvSpPr/>
            <p:nvPr/>
          </p:nvSpPr>
          <p:spPr>
            <a:xfrm>
              <a:off x="6328127" y="247896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B8E64C-BAA5-5DEE-4472-D1A2149D0B08}"/>
              </a:ext>
            </a:extLst>
          </p:cNvPr>
          <p:cNvGrpSpPr/>
          <p:nvPr/>
        </p:nvGrpSpPr>
        <p:grpSpPr>
          <a:xfrm>
            <a:off x="9523745" y="1403449"/>
            <a:ext cx="788656" cy="1245386"/>
            <a:chOff x="6151539" y="247896"/>
            <a:chExt cx="788656" cy="124538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0C8A0F-BA34-E2F2-0373-DC92A999CAE4}"/>
                </a:ext>
              </a:extLst>
            </p:cNvPr>
            <p:cNvSpPr/>
            <p:nvPr/>
          </p:nvSpPr>
          <p:spPr>
            <a:xfrm>
              <a:off x="6151539" y="1334360"/>
              <a:ext cx="788656" cy="1589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047B49F-5D93-4989-2865-8EF39DD535AD}"/>
                </a:ext>
              </a:extLst>
            </p:cNvPr>
            <p:cNvCxnSpPr>
              <a:cxnSpLocks/>
              <a:stCxn id="28" idx="4"/>
              <a:endCxn id="26" idx="0"/>
            </p:cNvCxnSpPr>
            <p:nvPr/>
          </p:nvCxnSpPr>
          <p:spPr>
            <a:xfrm flipH="1">
              <a:off x="6545867" y="683661"/>
              <a:ext cx="54984" cy="65069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6FCE2BF-DB7A-F54C-6DEE-8939E202389B}"/>
                </a:ext>
              </a:extLst>
            </p:cNvPr>
            <p:cNvSpPr/>
            <p:nvPr/>
          </p:nvSpPr>
          <p:spPr>
            <a:xfrm>
              <a:off x="6328127" y="247896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C11AEC-FC7B-0A76-3E24-6E4CF8E1597B}"/>
              </a:ext>
            </a:extLst>
          </p:cNvPr>
          <p:cNvSpPr txBox="1"/>
          <p:nvPr/>
        </p:nvSpPr>
        <p:spPr>
          <a:xfrm>
            <a:off x="208344" y="5431611"/>
            <a:ext cx="108107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Go “XR Plugin Management” window and Press “Install XR Plugin Management” and wait more :) . (This is necessary for using with VR/AR)</a:t>
            </a:r>
          </a:p>
          <a:p>
            <a:pPr marL="228600" indent="-228600">
              <a:buAutoNum type="arabicPeriod"/>
            </a:pPr>
            <a:r>
              <a:rPr lang="en-US" dirty="0"/>
              <a:t>In the computer window Check “Oculus” box </a:t>
            </a:r>
          </a:p>
          <a:p>
            <a:pPr marL="228600" indent="-228600">
              <a:buAutoNum type="arabicPeriod"/>
            </a:pPr>
            <a:r>
              <a:rPr lang="en-US" dirty="0"/>
              <a:t>Do the same for the Android window</a:t>
            </a:r>
          </a:p>
        </p:txBody>
      </p:sp>
    </p:spTree>
    <p:extLst>
      <p:ext uri="{BB962C8B-B14F-4D97-AF65-F5344CB8AC3E}">
        <p14:creationId xmlns:p14="http://schemas.microsoft.com/office/powerpoint/2010/main" val="245770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D3B3FB-0AED-47DC-321B-1503FA36F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8985"/>
            <a:ext cx="6001087" cy="337561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32" name="TextShape 1"/>
          <p:cNvSpPr txBox="1"/>
          <p:nvPr/>
        </p:nvSpPr>
        <p:spPr>
          <a:xfrm>
            <a:off x="490319" y="259560"/>
            <a:ext cx="6662835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Configure settings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altLang="ko-KR" sz="2400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  <a:p>
            <a:pPr marL="571680" lvl="1" indent="-57132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21DC57-FE42-E0B7-7717-57DD7844DC47}"/>
              </a:ext>
            </a:extLst>
          </p:cNvPr>
          <p:cNvGrpSpPr/>
          <p:nvPr/>
        </p:nvGrpSpPr>
        <p:grpSpPr>
          <a:xfrm>
            <a:off x="435945" y="1697208"/>
            <a:ext cx="1052097" cy="1313839"/>
            <a:chOff x="6222426" y="247896"/>
            <a:chExt cx="1052097" cy="13138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769C5A-506F-C000-D304-9A1FA1233D74}"/>
                </a:ext>
              </a:extLst>
            </p:cNvPr>
            <p:cNvSpPr/>
            <p:nvPr/>
          </p:nvSpPr>
          <p:spPr>
            <a:xfrm>
              <a:off x="6222426" y="1334361"/>
              <a:ext cx="1052097" cy="2273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6C848B-D7BB-AC78-8173-65D5A8980E03}"/>
                </a:ext>
              </a:extLst>
            </p:cNvPr>
            <p:cNvCxnSpPr>
              <a:cxnSpLocks/>
              <a:stCxn id="14" idx="4"/>
              <a:endCxn id="12" idx="0"/>
            </p:cNvCxnSpPr>
            <p:nvPr/>
          </p:nvCxnSpPr>
          <p:spPr>
            <a:xfrm>
              <a:off x="6600851" y="683661"/>
              <a:ext cx="147624" cy="650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71AB7-18A0-FDD7-6325-E9FC65D316FB}"/>
                </a:ext>
              </a:extLst>
            </p:cNvPr>
            <p:cNvSpPr/>
            <p:nvPr/>
          </p:nvSpPr>
          <p:spPr>
            <a:xfrm>
              <a:off x="6328127" y="247896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C7889AE-FE5E-D9C4-0A55-D6B6B7F04350}"/>
              </a:ext>
            </a:extLst>
          </p:cNvPr>
          <p:cNvGrpSpPr/>
          <p:nvPr/>
        </p:nvGrpSpPr>
        <p:grpSpPr>
          <a:xfrm>
            <a:off x="1409033" y="1305377"/>
            <a:ext cx="2658567" cy="1420421"/>
            <a:chOff x="6222426" y="247896"/>
            <a:chExt cx="2658567" cy="142042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BF8356-DF3E-80CA-F163-7B07ADBAD895}"/>
                </a:ext>
              </a:extLst>
            </p:cNvPr>
            <p:cNvSpPr/>
            <p:nvPr/>
          </p:nvSpPr>
          <p:spPr>
            <a:xfrm>
              <a:off x="6222426" y="1334361"/>
              <a:ext cx="2658567" cy="3339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0C1D8C6-FB91-078A-D3F8-57851B3C0124}"/>
                </a:ext>
              </a:extLst>
            </p:cNvPr>
            <p:cNvCxnSpPr>
              <a:cxnSpLocks/>
              <a:stCxn id="8" idx="4"/>
              <a:endCxn id="6" idx="0"/>
            </p:cNvCxnSpPr>
            <p:nvPr/>
          </p:nvCxnSpPr>
          <p:spPr>
            <a:xfrm>
              <a:off x="6600851" y="683661"/>
              <a:ext cx="950859" cy="650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CFF457-1C0F-EA91-86B9-813511AFFC06}"/>
                </a:ext>
              </a:extLst>
            </p:cNvPr>
            <p:cNvSpPr/>
            <p:nvPr/>
          </p:nvSpPr>
          <p:spPr>
            <a:xfrm>
              <a:off x="6328127" y="247896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BD4CF72-5185-1E78-93BE-F0C0313D1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729" y="1852819"/>
            <a:ext cx="6001087" cy="3375612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D10C2E-C835-4C27-C4A6-9464DDCBA4B0}"/>
              </a:ext>
            </a:extLst>
          </p:cNvPr>
          <p:cNvGrpSpPr/>
          <p:nvPr/>
        </p:nvGrpSpPr>
        <p:grpSpPr>
          <a:xfrm>
            <a:off x="7566086" y="2365723"/>
            <a:ext cx="1632186" cy="1437753"/>
            <a:chOff x="5413433" y="247896"/>
            <a:chExt cx="1632186" cy="143775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CF87477-B5F9-CF52-1B2B-0942A941B965}"/>
                </a:ext>
              </a:extLst>
            </p:cNvPr>
            <p:cNvSpPr/>
            <p:nvPr/>
          </p:nvSpPr>
          <p:spPr>
            <a:xfrm>
              <a:off x="5413433" y="1341052"/>
              <a:ext cx="1632186" cy="3445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AE3BC8-3452-62A6-0A82-4E6C1662C0FE}"/>
                </a:ext>
              </a:extLst>
            </p:cNvPr>
            <p:cNvCxnSpPr>
              <a:cxnSpLocks/>
              <a:stCxn id="25" idx="4"/>
              <a:endCxn id="23" idx="0"/>
            </p:cNvCxnSpPr>
            <p:nvPr/>
          </p:nvCxnSpPr>
          <p:spPr>
            <a:xfrm flipH="1">
              <a:off x="6229526" y="683661"/>
              <a:ext cx="371325" cy="657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68F9A65-6672-D3FA-A0AF-1C732A9F37BC}"/>
                </a:ext>
              </a:extLst>
            </p:cNvPr>
            <p:cNvSpPr/>
            <p:nvPr/>
          </p:nvSpPr>
          <p:spPr>
            <a:xfrm>
              <a:off x="6328127" y="247896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0ACBF01-877A-FFD7-9473-34C7DB8CFD68}"/>
              </a:ext>
            </a:extLst>
          </p:cNvPr>
          <p:cNvSpPr txBox="1"/>
          <p:nvPr/>
        </p:nvSpPr>
        <p:spPr>
          <a:xfrm>
            <a:off x="316810" y="5965180"/>
            <a:ext cx="10899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Go to “Player” window and Configure the top 3 variables :) . (These are good for tracking a version)</a:t>
            </a:r>
          </a:p>
          <a:p>
            <a:pPr marL="228600" indent="-228600">
              <a:buAutoNum type="arabicPeriod"/>
            </a:pPr>
            <a:r>
              <a:rPr lang="en-US" dirty="0"/>
              <a:t>Go down and select IL2CPP instead of Mono.</a:t>
            </a:r>
          </a:p>
        </p:txBody>
      </p:sp>
    </p:spTree>
    <p:extLst>
      <p:ext uri="{BB962C8B-B14F-4D97-AF65-F5344CB8AC3E}">
        <p14:creationId xmlns:p14="http://schemas.microsoft.com/office/powerpoint/2010/main" val="322250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E2A95-0348-2F6D-C263-CDDDBB1A4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35" y="1944259"/>
            <a:ext cx="5945724" cy="334447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132" name="TextShape 1"/>
          <p:cNvSpPr txBox="1"/>
          <p:nvPr/>
        </p:nvSpPr>
        <p:spPr>
          <a:xfrm>
            <a:off x="544009" y="259560"/>
            <a:ext cx="7222977" cy="604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Install necessary packages</a:t>
            </a:r>
            <a:r>
              <a:rPr lang="en-US" sz="3600" b="0" strike="noStrike" spc="-1" dirty="0">
                <a:solidFill>
                  <a:srgbClr val="000000"/>
                </a:solidFill>
                <a:latin typeface="Amasis MT Pro"/>
                <a:ea typeface="DejaVu Sans"/>
              </a:rPr>
              <a:t>:</a:t>
            </a:r>
            <a:endParaRPr lang="en-US" sz="2400" b="0" strike="noStrike" spc="-1" dirty="0">
              <a:solidFill>
                <a:srgbClr val="000000"/>
              </a:solidFill>
              <a:latin typeface="Amasis MT Pro"/>
              <a:ea typeface="DejaVu San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21DC57-FE42-E0B7-7717-57DD7844DC47}"/>
              </a:ext>
            </a:extLst>
          </p:cNvPr>
          <p:cNvGrpSpPr/>
          <p:nvPr/>
        </p:nvGrpSpPr>
        <p:grpSpPr>
          <a:xfrm>
            <a:off x="7801602" y="1317410"/>
            <a:ext cx="950860" cy="1882989"/>
            <a:chOff x="6222427" y="-110422"/>
            <a:chExt cx="950860" cy="188298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769C5A-506F-C000-D304-9A1FA1233D74}"/>
                </a:ext>
              </a:extLst>
            </p:cNvPr>
            <p:cNvSpPr/>
            <p:nvPr/>
          </p:nvSpPr>
          <p:spPr>
            <a:xfrm>
              <a:off x="6222427" y="1334360"/>
              <a:ext cx="950860" cy="4382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06C848B-D7BB-AC78-8173-65D5A8980E03}"/>
                </a:ext>
              </a:extLst>
            </p:cNvPr>
            <p:cNvCxnSpPr>
              <a:cxnSpLocks/>
              <a:stCxn id="14" idx="4"/>
              <a:endCxn id="12" idx="0"/>
            </p:cNvCxnSpPr>
            <p:nvPr/>
          </p:nvCxnSpPr>
          <p:spPr>
            <a:xfrm>
              <a:off x="6611011" y="325343"/>
              <a:ext cx="86846" cy="100901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B71AB7-18A0-FDD7-6325-E9FC65D316FB}"/>
                </a:ext>
              </a:extLst>
            </p:cNvPr>
            <p:cNvSpPr/>
            <p:nvPr/>
          </p:nvSpPr>
          <p:spPr>
            <a:xfrm>
              <a:off x="6338287" y="-110422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C7889AE-FE5E-D9C4-0A55-D6B6B7F04350}"/>
              </a:ext>
            </a:extLst>
          </p:cNvPr>
          <p:cNvGrpSpPr/>
          <p:nvPr/>
        </p:nvGrpSpPr>
        <p:grpSpPr>
          <a:xfrm>
            <a:off x="9435792" y="1328984"/>
            <a:ext cx="545448" cy="1668449"/>
            <a:chOff x="6422325" y="4431"/>
            <a:chExt cx="545448" cy="16684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BF8356-DF3E-80CA-F163-7B07ADBAD895}"/>
                </a:ext>
              </a:extLst>
            </p:cNvPr>
            <p:cNvSpPr/>
            <p:nvPr/>
          </p:nvSpPr>
          <p:spPr>
            <a:xfrm>
              <a:off x="6422325" y="1334360"/>
              <a:ext cx="345550" cy="3385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0C1D8C6-FB91-078A-D3F8-57851B3C0124}"/>
                </a:ext>
              </a:extLst>
            </p:cNvPr>
            <p:cNvCxnSpPr>
              <a:cxnSpLocks/>
              <a:stCxn id="8" idx="4"/>
              <a:endCxn id="6" idx="0"/>
            </p:cNvCxnSpPr>
            <p:nvPr/>
          </p:nvCxnSpPr>
          <p:spPr>
            <a:xfrm flipH="1">
              <a:off x="6595100" y="440196"/>
              <a:ext cx="99949" cy="89416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5CFF457-1C0F-EA91-86B9-813511AFFC06}"/>
                </a:ext>
              </a:extLst>
            </p:cNvPr>
            <p:cNvSpPr/>
            <p:nvPr/>
          </p:nvSpPr>
          <p:spPr>
            <a:xfrm>
              <a:off x="6422325" y="4431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9AB686E-D979-678C-A562-327015D15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" y="1944259"/>
            <a:ext cx="5967904" cy="3356946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1A7701C-86F9-D2D3-03C2-DEA0C5F1CEED}"/>
              </a:ext>
            </a:extLst>
          </p:cNvPr>
          <p:cNvGrpSpPr/>
          <p:nvPr/>
        </p:nvGrpSpPr>
        <p:grpSpPr>
          <a:xfrm>
            <a:off x="796467" y="1244547"/>
            <a:ext cx="1015353" cy="1640894"/>
            <a:chOff x="6222426" y="35819"/>
            <a:chExt cx="1015353" cy="164089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DB397B-E67C-4CD0-B3FD-99E28C0E5F11}"/>
                </a:ext>
              </a:extLst>
            </p:cNvPr>
            <p:cNvSpPr/>
            <p:nvPr/>
          </p:nvSpPr>
          <p:spPr>
            <a:xfrm>
              <a:off x="6222426" y="1334361"/>
              <a:ext cx="1015353" cy="3423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DF8947B-FA94-3BD3-9128-304CA85994D0}"/>
                </a:ext>
              </a:extLst>
            </p:cNvPr>
            <p:cNvCxnSpPr>
              <a:cxnSpLocks/>
              <a:stCxn id="26" idx="4"/>
              <a:endCxn id="21" idx="0"/>
            </p:cNvCxnSpPr>
            <p:nvPr/>
          </p:nvCxnSpPr>
          <p:spPr>
            <a:xfrm>
              <a:off x="6730103" y="471584"/>
              <a:ext cx="0" cy="8627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2E15821-AC29-DAC1-D354-D8CE59073820}"/>
                </a:ext>
              </a:extLst>
            </p:cNvPr>
            <p:cNvSpPr/>
            <p:nvPr/>
          </p:nvSpPr>
          <p:spPr>
            <a:xfrm>
              <a:off x="6457379" y="35819"/>
              <a:ext cx="545448" cy="4357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481C1E-9A0B-D5E6-A8A0-4B7DF1AD22CD}"/>
              </a:ext>
            </a:extLst>
          </p:cNvPr>
          <p:cNvSpPr txBox="1"/>
          <p:nvPr/>
        </p:nvSpPr>
        <p:spPr>
          <a:xfrm>
            <a:off x="177640" y="5952109"/>
            <a:ext cx="118367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dirty="0"/>
              <a:t>Go to “Package Manager” window (this window is for installing and managing external and internal packages)</a:t>
            </a:r>
          </a:p>
          <a:p>
            <a:pPr marL="228600" indent="-228600">
              <a:buAutoNum type="arabicPeriod"/>
            </a:pPr>
            <a:r>
              <a:rPr lang="en-US" dirty="0"/>
              <a:t>Select “Unity Registry” and Press settings button.</a:t>
            </a:r>
          </a:p>
        </p:txBody>
      </p:sp>
    </p:spTree>
    <p:extLst>
      <p:ext uri="{BB962C8B-B14F-4D97-AF65-F5344CB8AC3E}">
        <p14:creationId xmlns:p14="http://schemas.microsoft.com/office/powerpoint/2010/main" val="97446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20521</TotalTime>
  <Words>1382</Words>
  <Application>Microsoft Office PowerPoint</Application>
  <PresentationFormat>Widescreen</PresentationFormat>
  <Paragraphs>175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맑은 고딕</vt:lpstr>
      <vt:lpstr>StarSymbol</vt:lpstr>
      <vt:lpstr>ui-monospace</vt:lpstr>
      <vt:lpstr>Amasis MT Pro</vt:lpstr>
      <vt:lpstr>Arial</vt:lpstr>
      <vt:lpstr>Calibri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Gurbannazar Ishangulyyev</dc:creator>
  <dc:description/>
  <cp:lastModifiedBy>Gurbannazar Ishangulyyev</cp:lastModifiedBy>
  <cp:revision>694</cp:revision>
  <dcterms:created xsi:type="dcterms:W3CDTF">2020-06-23T05:41:59Z</dcterms:created>
  <dcterms:modified xsi:type="dcterms:W3CDTF">2023-01-20T04:07:30Z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